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6"/>
  </p:notesMasterIdLst>
  <p:sldIdLst>
    <p:sldId id="256" r:id="rId3"/>
    <p:sldId id="257" r:id="rId4"/>
    <p:sldId id="258" r:id="rId5"/>
    <p:sldId id="291" r:id="rId6"/>
    <p:sldId id="293" r:id="rId7"/>
    <p:sldId id="292" r:id="rId8"/>
    <p:sldId id="294" r:id="rId9"/>
    <p:sldId id="298" r:id="rId10"/>
    <p:sldId id="259" r:id="rId11"/>
    <p:sldId id="297" r:id="rId12"/>
    <p:sldId id="295" r:id="rId13"/>
    <p:sldId id="301" r:id="rId14"/>
    <p:sldId id="300" r:id="rId15"/>
    <p:sldId id="302" r:id="rId16"/>
    <p:sldId id="303" r:id="rId17"/>
    <p:sldId id="305" r:id="rId18"/>
    <p:sldId id="306" r:id="rId19"/>
    <p:sldId id="304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290" r:id="rId35"/>
  </p:sldIdLst>
  <p:sldSz cx="9144000" cy="5143500" type="screen16x9"/>
  <p:notesSz cx="6858000" cy="9144000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Quantic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E4571-E545-4009-AC8A-E8A4DD796ADA}" v="24" dt="2024-02-09T15:36:15.168"/>
  </p1510:revLst>
</p1510:revInfo>
</file>

<file path=ppt/tableStyles.xml><?xml version="1.0" encoding="utf-8"?>
<a:tblStyleLst xmlns:a="http://schemas.openxmlformats.org/drawingml/2006/main" def="{B5BD91B5-8919-4735-9062-781FF55BBBA7}">
  <a:tblStyle styleId="{B5BD91B5-8919-4735-9062-781FF55BBB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0387" autoAdjust="0"/>
  </p:normalViewPr>
  <p:slideViewPr>
    <p:cSldViewPr snapToGrid="0">
      <p:cViewPr varScale="1">
        <p:scale>
          <a:sx n="112" d="100"/>
          <a:sy n="112" d="100"/>
        </p:scale>
        <p:origin x="17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Pontes" userId="ec89d77feac789b5" providerId="LiveId" clId="{89EE4571-E545-4009-AC8A-E8A4DD796ADA}"/>
    <pc:docChg chg="undo custSel modSld modMainMaster">
      <pc:chgData name="Jonas Pontes" userId="ec89d77feac789b5" providerId="LiveId" clId="{89EE4571-E545-4009-AC8A-E8A4DD796ADA}" dt="2024-02-14T02:17:07.978" v="458" actId="20577"/>
      <pc:docMkLst>
        <pc:docMk/>
      </pc:docMkLst>
      <pc:sldChg chg="addSp delSp modSp mod">
        <pc:chgData name="Jonas Pontes" userId="ec89d77feac789b5" providerId="LiveId" clId="{89EE4571-E545-4009-AC8A-E8A4DD796ADA}" dt="2024-02-08T17:22:24.453" v="54" actId="1036"/>
        <pc:sldMkLst>
          <pc:docMk/>
          <pc:sldMk cId="0" sldId="256"/>
        </pc:sldMkLst>
        <pc:spChg chg="add">
          <ac:chgData name="Jonas Pontes" userId="ec89d77feac789b5" providerId="LiveId" clId="{89EE4571-E545-4009-AC8A-E8A4DD796ADA}" dt="2024-02-08T17:21:18.991" v="24"/>
          <ac:spMkLst>
            <pc:docMk/>
            <pc:sldMk cId="0" sldId="256"/>
            <ac:spMk id="2" creationId="{2B8B5798-DD27-AFD0-A457-226906956A60}"/>
          </ac:spMkLst>
        </pc:spChg>
        <pc:spChg chg="add">
          <ac:chgData name="Jonas Pontes" userId="ec89d77feac789b5" providerId="LiveId" clId="{89EE4571-E545-4009-AC8A-E8A4DD796ADA}" dt="2024-02-08T17:21:21.435" v="25"/>
          <ac:spMkLst>
            <pc:docMk/>
            <pc:sldMk cId="0" sldId="256"/>
            <ac:spMk id="3" creationId="{C7805E24-6042-779E-6484-5886DB1BAD0F}"/>
          </ac:spMkLst>
        </pc:spChg>
        <pc:grpChg chg="mod">
          <ac:chgData name="Jonas Pontes" userId="ec89d77feac789b5" providerId="LiveId" clId="{89EE4571-E545-4009-AC8A-E8A4DD796ADA}" dt="2024-02-08T17:22:24.453" v="54" actId="1036"/>
          <ac:grpSpMkLst>
            <pc:docMk/>
            <pc:sldMk cId="0" sldId="256"/>
            <ac:grpSpMk id="76" creationId="{00000000-0000-0000-0000-000000000000}"/>
          </ac:grpSpMkLst>
        </pc:grpChg>
        <pc:picChg chg="add del mod modCrop">
          <ac:chgData name="Jonas Pontes" userId="ec89d77feac789b5" providerId="LiveId" clId="{89EE4571-E545-4009-AC8A-E8A4DD796ADA}" dt="2024-02-08T17:22:14.580" v="35" actId="478"/>
          <ac:picMkLst>
            <pc:docMk/>
            <pc:sldMk cId="0" sldId="256"/>
            <ac:picMk id="4" creationId="{FC19D8C7-09D3-0009-AF4C-FE33DFA71B62}"/>
          </ac:picMkLst>
        </pc:picChg>
      </pc:sldChg>
      <pc:sldChg chg="modSp mod">
        <pc:chgData name="Jonas Pontes" userId="ec89d77feac789b5" providerId="LiveId" clId="{89EE4571-E545-4009-AC8A-E8A4DD796ADA}" dt="2024-02-08T17:19:47.118" v="22" actId="14100"/>
        <pc:sldMkLst>
          <pc:docMk/>
          <pc:sldMk cId="0" sldId="258"/>
        </pc:sldMkLst>
        <pc:spChg chg="mod">
          <ac:chgData name="Jonas Pontes" userId="ec89d77feac789b5" providerId="LiveId" clId="{89EE4571-E545-4009-AC8A-E8A4DD796ADA}" dt="2024-02-08T17:19:47.118" v="22" actId="14100"/>
          <ac:spMkLst>
            <pc:docMk/>
            <pc:sldMk cId="0" sldId="258"/>
            <ac:spMk id="3" creationId="{E18DD787-EFDE-3A63-4EC9-1827B7B17333}"/>
          </ac:spMkLst>
        </pc:spChg>
      </pc:sldChg>
      <pc:sldChg chg="modSp mod">
        <pc:chgData name="Jonas Pontes" userId="ec89d77feac789b5" providerId="LiveId" clId="{89EE4571-E545-4009-AC8A-E8A4DD796ADA}" dt="2024-02-09T15:32:39.333" v="241" actId="1038"/>
        <pc:sldMkLst>
          <pc:docMk/>
          <pc:sldMk cId="0" sldId="259"/>
        </pc:sldMkLst>
        <pc:spChg chg="mod">
          <ac:chgData name="Jonas Pontes" userId="ec89d77feac789b5" providerId="LiveId" clId="{89EE4571-E545-4009-AC8A-E8A4DD796ADA}" dt="2024-02-09T15:32:34.828" v="227" actId="14100"/>
          <ac:spMkLst>
            <pc:docMk/>
            <pc:sldMk cId="0" sldId="259"/>
            <ac:spMk id="27" creationId="{FE341CDB-B13B-DFFF-E7EA-70AEDC6073C5}"/>
          </ac:spMkLst>
        </pc:spChg>
        <pc:picChg chg="mod">
          <ac:chgData name="Jonas Pontes" userId="ec89d77feac789b5" providerId="LiveId" clId="{89EE4571-E545-4009-AC8A-E8A4DD796ADA}" dt="2024-02-09T15:32:39.333" v="241" actId="1038"/>
          <ac:picMkLst>
            <pc:docMk/>
            <pc:sldMk cId="0" sldId="259"/>
            <ac:picMk id="26" creationId="{3CB67CAB-02F1-F559-BEB1-BDA46EF37364}"/>
          </ac:picMkLst>
        </pc:picChg>
      </pc:sldChg>
      <pc:sldChg chg="modSp mod">
        <pc:chgData name="Jonas Pontes" userId="ec89d77feac789b5" providerId="LiveId" clId="{89EE4571-E545-4009-AC8A-E8A4DD796ADA}" dt="2024-02-09T15:27:08.617" v="144" actId="1076"/>
        <pc:sldMkLst>
          <pc:docMk/>
          <pc:sldMk cId="3441495952" sldId="292"/>
        </pc:sldMkLst>
        <pc:picChg chg="mod">
          <ac:chgData name="Jonas Pontes" userId="ec89d77feac789b5" providerId="LiveId" clId="{89EE4571-E545-4009-AC8A-E8A4DD796ADA}" dt="2024-02-09T15:27:08.617" v="144" actId="1076"/>
          <ac:picMkLst>
            <pc:docMk/>
            <pc:sldMk cId="3441495952" sldId="292"/>
            <ac:picMk id="7" creationId="{C8ADCD01-B398-AFCE-0995-5D55783233CD}"/>
          </ac:picMkLst>
        </pc:picChg>
      </pc:sldChg>
      <pc:sldChg chg="addSp delSp modSp mod">
        <pc:chgData name="Jonas Pontes" userId="ec89d77feac789b5" providerId="LiveId" clId="{89EE4571-E545-4009-AC8A-E8A4DD796ADA}" dt="2024-02-09T15:31:12.026" v="201" actId="255"/>
        <pc:sldMkLst>
          <pc:docMk/>
          <pc:sldMk cId="0" sldId="297"/>
        </pc:sldMkLst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6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7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8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20.028" v="186" actId="478"/>
          <ac:spMkLst>
            <pc:docMk/>
            <pc:sldMk cId="0" sldId="297"/>
            <ac:spMk id="9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0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12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13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22.060" v="187" actId="478"/>
          <ac:spMkLst>
            <pc:docMk/>
            <pc:sldMk cId="0" sldId="297"/>
            <ac:spMk id="14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5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6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17" creationId="{00000000-0000-0000-0000-000000000000}"/>
          </ac:spMkLst>
        </pc:spChg>
        <pc:spChg chg="add del 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18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30.685" v="190" actId="478"/>
          <ac:spMkLst>
            <pc:docMk/>
            <pc:sldMk cId="0" sldId="297"/>
            <ac:spMk id="19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20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21" creationId="{00000000-0000-0000-0000-000000000000}"/>
          </ac:spMkLst>
        </pc:spChg>
        <pc:picChg chg="mod">
          <ac:chgData name="Jonas Pontes" userId="ec89d77feac789b5" providerId="LiveId" clId="{89EE4571-E545-4009-AC8A-E8A4DD796ADA}" dt="2024-02-09T15:29:17.770" v="154" actId="14100"/>
          <ac:picMkLst>
            <pc:docMk/>
            <pc:sldMk cId="0" sldId="297"/>
            <ac:picMk id="4" creationId="{00000000-0000-0000-0000-000000000000}"/>
          </ac:picMkLst>
        </pc:picChg>
      </pc:sldChg>
      <pc:sldChg chg="modSp mod">
        <pc:chgData name="Jonas Pontes" userId="ec89d77feac789b5" providerId="LiveId" clId="{89EE4571-E545-4009-AC8A-E8A4DD796ADA}" dt="2024-02-09T15:27:26.598" v="147" actId="14100"/>
        <pc:sldMkLst>
          <pc:docMk/>
          <pc:sldMk cId="822265164" sldId="298"/>
        </pc:sldMkLst>
        <pc:spChg chg="mod">
          <ac:chgData name="Jonas Pontes" userId="ec89d77feac789b5" providerId="LiveId" clId="{89EE4571-E545-4009-AC8A-E8A4DD796ADA}" dt="2024-02-09T15:27:26.598" v="147" actId="14100"/>
          <ac:spMkLst>
            <pc:docMk/>
            <pc:sldMk cId="822265164" sldId="298"/>
            <ac:spMk id="5" creationId="{414B5AFE-CFCC-3EF7-B235-E7EA31431B36}"/>
          </ac:spMkLst>
        </pc:spChg>
      </pc:sldChg>
      <pc:sldChg chg="modSp mod">
        <pc:chgData name="Jonas Pontes" userId="ec89d77feac789b5" providerId="LiveId" clId="{89EE4571-E545-4009-AC8A-E8A4DD796ADA}" dt="2024-02-09T15:32:00.150" v="208" actId="1076"/>
        <pc:sldMkLst>
          <pc:docMk/>
          <pc:sldMk cId="1715752311" sldId="301"/>
        </pc:sldMkLst>
        <pc:spChg chg="mod">
          <ac:chgData name="Jonas Pontes" userId="ec89d77feac789b5" providerId="LiveId" clId="{89EE4571-E545-4009-AC8A-E8A4DD796ADA}" dt="2024-02-09T15:31:52.618" v="206" actId="14100"/>
          <ac:spMkLst>
            <pc:docMk/>
            <pc:sldMk cId="1715752311" sldId="301"/>
            <ac:spMk id="3" creationId="{7EDDD642-41B0-4DCB-8456-9A9F8EE0098B}"/>
          </ac:spMkLst>
        </pc:spChg>
        <pc:picChg chg="mod">
          <ac:chgData name="Jonas Pontes" userId="ec89d77feac789b5" providerId="LiveId" clId="{89EE4571-E545-4009-AC8A-E8A4DD796ADA}" dt="2024-02-09T15:31:49.198" v="205" actId="1076"/>
          <ac:picMkLst>
            <pc:docMk/>
            <pc:sldMk cId="1715752311" sldId="301"/>
            <ac:picMk id="4" creationId="{CC9DED7C-2EA9-1013-9143-3F018C9A648F}"/>
          </ac:picMkLst>
        </pc:picChg>
        <pc:picChg chg="mod">
          <ac:chgData name="Jonas Pontes" userId="ec89d77feac789b5" providerId="LiveId" clId="{89EE4571-E545-4009-AC8A-E8A4DD796ADA}" dt="2024-02-09T15:32:00.150" v="208" actId="1076"/>
          <ac:picMkLst>
            <pc:docMk/>
            <pc:sldMk cId="1715752311" sldId="301"/>
            <ac:picMk id="6" creationId="{31CD10BE-1358-42CE-707D-B0CC5120871B}"/>
          </ac:picMkLst>
        </pc:picChg>
      </pc:sldChg>
      <pc:sldChg chg="modSp mod">
        <pc:chgData name="Jonas Pontes" userId="ec89d77feac789b5" providerId="LiveId" clId="{89EE4571-E545-4009-AC8A-E8A4DD796ADA}" dt="2024-02-09T15:32:49.157" v="257" actId="1035"/>
        <pc:sldMkLst>
          <pc:docMk/>
          <pc:sldMk cId="725634442" sldId="302"/>
        </pc:sldMkLst>
        <pc:spChg chg="mod">
          <ac:chgData name="Jonas Pontes" userId="ec89d77feac789b5" providerId="LiveId" clId="{89EE4571-E545-4009-AC8A-E8A4DD796ADA}" dt="2024-02-09T15:32:49.157" v="257" actId="1035"/>
          <ac:spMkLst>
            <pc:docMk/>
            <pc:sldMk cId="725634442" sldId="302"/>
            <ac:spMk id="7" creationId="{83A6CCBF-DA89-860B-91DB-612585EDF3FA}"/>
          </ac:spMkLst>
        </pc:spChg>
      </pc:sldChg>
      <pc:sldChg chg="modSp mod">
        <pc:chgData name="Jonas Pontes" userId="ec89d77feac789b5" providerId="LiveId" clId="{89EE4571-E545-4009-AC8A-E8A4DD796ADA}" dt="2024-02-09T15:32:58.604" v="258" actId="1076"/>
        <pc:sldMkLst>
          <pc:docMk/>
          <pc:sldMk cId="2261185337" sldId="303"/>
        </pc:sldMkLst>
        <pc:picChg chg="mod">
          <ac:chgData name="Jonas Pontes" userId="ec89d77feac789b5" providerId="LiveId" clId="{89EE4571-E545-4009-AC8A-E8A4DD796ADA}" dt="2024-02-09T15:32:58.604" v="258" actId="1076"/>
          <ac:picMkLst>
            <pc:docMk/>
            <pc:sldMk cId="2261185337" sldId="303"/>
            <ac:picMk id="4" creationId="{0C5C090E-8CFA-5F93-2337-E6EF42417ADE}"/>
          </ac:picMkLst>
        </pc:picChg>
      </pc:sldChg>
      <pc:sldChg chg="modSp mod">
        <pc:chgData name="Jonas Pontes" userId="ec89d77feac789b5" providerId="LiveId" clId="{89EE4571-E545-4009-AC8A-E8A4DD796ADA}" dt="2024-02-09T15:33:37.408" v="286" actId="1035"/>
        <pc:sldMkLst>
          <pc:docMk/>
          <pc:sldMk cId="2500693611" sldId="311"/>
        </pc:sldMkLst>
        <pc:spChg chg="mod">
          <ac:chgData name="Jonas Pontes" userId="ec89d77feac789b5" providerId="LiveId" clId="{89EE4571-E545-4009-AC8A-E8A4DD796ADA}" dt="2024-02-09T15:33:37.408" v="286" actId="1035"/>
          <ac:spMkLst>
            <pc:docMk/>
            <pc:sldMk cId="2500693611" sldId="311"/>
            <ac:spMk id="7" creationId="{7E24B36B-572C-7AED-063B-078D738245A4}"/>
          </ac:spMkLst>
        </pc:spChg>
        <pc:spChg chg="mod">
          <ac:chgData name="Jonas Pontes" userId="ec89d77feac789b5" providerId="LiveId" clId="{89EE4571-E545-4009-AC8A-E8A4DD796ADA}" dt="2024-02-09T15:33:29.648" v="277" actId="1035"/>
          <ac:spMkLst>
            <pc:docMk/>
            <pc:sldMk cId="2500693611" sldId="311"/>
            <ac:spMk id="8" creationId="{69223EE9-E1FA-5B82-5F54-00C5DBC5F91C}"/>
          </ac:spMkLst>
        </pc:spChg>
        <pc:graphicFrameChg chg="mod">
          <ac:chgData name="Jonas Pontes" userId="ec89d77feac789b5" providerId="LiveId" clId="{89EE4571-E545-4009-AC8A-E8A4DD796ADA}" dt="2024-02-09T15:33:29.648" v="277" actId="1035"/>
          <ac:graphicFrameMkLst>
            <pc:docMk/>
            <pc:sldMk cId="2500693611" sldId="311"/>
            <ac:graphicFrameMk id="6" creationId="{E16D5ADD-02D8-130D-1F61-6248D56A6028}"/>
          </ac:graphicFrameMkLst>
        </pc:graphicFrameChg>
      </pc:sldChg>
      <pc:sldChg chg="modSp mod">
        <pc:chgData name="Jonas Pontes" userId="ec89d77feac789b5" providerId="LiveId" clId="{89EE4571-E545-4009-AC8A-E8A4DD796ADA}" dt="2024-02-09T15:34:01.785" v="317" actId="1036"/>
        <pc:sldMkLst>
          <pc:docMk/>
          <pc:sldMk cId="2519735868" sldId="312"/>
        </pc:sldMkLst>
        <pc:spChg chg="mod">
          <ac:chgData name="Jonas Pontes" userId="ec89d77feac789b5" providerId="LiveId" clId="{89EE4571-E545-4009-AC8A-E8A4DD796ADA}" dt="2024-02-09T15:34:01.785" v="317" actId="1036"/>
          <ac:spMkLst>
            <pc:docMk/>
            <pc:sldMk cId="2519735868" sldId="312"/>
            <ac:spMk id="7" creationId="{45F477F8-4917-F613-F933-CE5EE5ED3DE0}"/>
          </ac:spMkLst>
        </pc:spChg>
        <pc:spChg chg="mod">
          <ac:chgData name="Jonas Pontes" userId="ec89d77feac789b5" providerId="LiveId" clId="{89EE4571-E545-4009-AC8A-E8A4DD796ADA}" dt="2024-02-09T15:33:51.427" v="297" actId="1035"/>
          <ac:spMkLst>
            <pc:docMk/>
            <pc:sldMk cId="2519735868" sldId="312"/>
            <ac:spMk id="8" creationId="{BFD5EF01-AA16-6E4D-1642-4611AC6AF4CB}"/>
          </ac:spMkLst>
        </pc:spChg>
        <pc:graphicFrameChg chg="mod">
          <ac:chgData name="Jonas Pontes" userId="ec89d77feac789b5" providerId="LiveId" clId="{89EE4571-E545-4009-AC8A-E8A4DD796ADA}" dt="2024-02-09T15:33:51.427" v="297" actId="1035"/>
          <ac:graphicFrameMkLst>
            <pc:docMk/>
            <pc:sldMk cId="2519735868" sldId="312"/>
            <ac:graphicFrameMk id="6" creationId="{CF56847B-72E4-DB57-FE43-64508715C3DE}"/>
          </ac:graphicFrameMkLst>
        </pc:graphicFrameChg>
      </pc:sldChg>
      <pc:sldChg chg="modSp mod">
        <pc:chgData name="Jonas Pontes" userId="ec89d77feac789b5" providerId="LiveId" clId="{89EE4571-E545-4009-AC8A-E8A4DD796ADA}" dt="2024-02-09T15:34:19.107" v="350" actId="20577"/>
        <pc:sldMkLst>
          <pc:docMk/>
          <pc:sldMk cId="1359799613" sldId="313"/>
        </pc:sldMkLst>
        <pc:spChg chg="mod">
          <ac:chgData name="Jonas Pontes" userId="ec89d77feac789b5" providerId="LiveId" clId="{89EE4571-E545-4009-AC8A-E8A4DD796ADA}" dt="2024-02-09T15:34:19.107" v="350" actId="20577"/>
          <ac:spMkLst>
            <pc:docMk/>
            <pc:sldMk cId="1359799613" sldId="313"/>
            <ac:spMk id="7" creationId="{1100A485-DEA1-8006-FB55-D40BD0179C1C}"/>
          </ac:spMkLst>
        </pc:spChg>
        <pc:spChg chg="mod">
          <ac:chgData name="Jonas Pontes" userId="ec89d77feac789b5" providerId="LiveId" clId="{89EE4571-E545-4009-AC8A-E8A4DD796ADA}" dt="2024-02-09T15:34:09.594" v="329" actId="1035"/>
          <ac:spMkLst>
            <pc:docMk/>
            <pc:sldMk cId="1359799613" sldId="313"/>
            <ac:spMk id="8" creationId="{0D6901C1-A879-E3C5-E236-D417DB806206}"/>
          </ac:spMkLst>
        </pc:spChg>
        <pc:graphicFrameChg chg="mod">
          <ac:chgData name="Jonas Pontes" userId="ec89d77feac789b5" providerId="LiveId" clId="{89EE4571-E545-4009-AC8A-E8A4DD796ADA}" dt="2024-02-09T15:34:09.594" v="329" actId="1035"/>
          <ac:graphicFrameMkLst>
            <pc:docMk/>
            <pc:sldMk cId="1359799613" sldId="313"/>
            <ac:graphicFrameMk id="6" creationId="{933049B0-8552-09F6-338D-80C19660FDD0}"/>
          </ac:graphicFrameMkLst>
        </pc:graphicFrameChg>
      </pc:sldChg>
      <pc:sldChg chg="modSp mod">
        <pc:chgData name="Jonas Pontes" userId="ec89d77feac789b5" providerId="LiveId" clId="{89EE4571-E545-4009-AC8A-E8A4DD796ADA}" dt="2024-02-09T15:34:34.980" v="387" actId="1035"/>
        <pc:sldMkLst>
          <pc:docMk/>
          <pc:sldMk cId="913950447" sldId="314"/>
        </pc:sldMkLst>
        <pc:spChg chg="mod">
          <ac:chgData name="Jonas Pontes" userId="ec89d77feac789b5" providerId="LiveId" clId="{89EE4571-E545-4009-AC8A-E8A4DD796ADA}" dt="2024-02-09T15:34:34.980" v="387" actId="1035"/>
          <ac:spMkLst>
            <pc:docMk/>
            <pc:sldMk cId="913950447" sldId="314"/>
            <ac:spMk id="7" creationId="{8DCADED5-7B5C-7341-FAB9-FAD46824D98E}"/>
          </ac:spMkLst>
        </pc:spChg>
        <pc:spChg chg="mod">
          <ac:chgData name="Jonas Pontes" userId="ec89d77feac789b5" providerId="LiveId" clId="{89EE4571-E545-4009-AC8A-E8A4DD796ADA}" dt="2024-02-09T15:34:28.429" v="368" actId="1036"/>
          <ac:spMkLst>
            <pc:docMk/>
            <pc:sldMk cId="913950447" sldId="314"/>
            <ac:spMk id="8" creationId="{1B0F3E2D-63F6-1F30-9F79-E637496DC817}"/>
          </ac:spMkLst>
        </pc:spChg>
        <pc:graphicFrameChg chg="mod">
          <ac:chgData name="Jonas Pontes" userId="ec89d77feac789b5" providerId="LiveId" clId="{89EE4571-E545-4009-AC8A-E8A4DD796ADA}" dt="2024-02-09T15:34:28.429" v="368" actId="1036"/>
          <ac:graphicFrameMkLst>
            <pc:docMk/>
            <pc:sldMk cId="913950447" sldId="314"/>
            <ac:graphicFrameMk id="6" creationId="{6A029E78-3BEA-C74B-C9A9-52663EDD697C}"/>
          </ac:graphicFrameMkLst>
        </pc:graphicFrameChg>
      </pc:sldChg>
      <pc:sldChg chg="addSp delSp modSp mod">
        <pc:chgData name="Jonas Pontes" userId="ec89d77feac789b5" providerId="LiveId" clId="{89EE4571-E545-4009-AC8A-E8A4DD796ADA}" dt="2024-02-09T15:36:31.552" v="434" actId="1076"/>
        <pc:sldMkLst>
          <pc:docMk/>
          <pc:sldMk cId="3883065648" sldId="316"/>
        </pc:sldMkLst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2" creationId="{69C8E745-0C8E-0A90-5517-0AE8819E6C52}"/>
          </ac:spMkLst>
        </pc:spChg>
        <pc:spChg chg="add mod">
          <ac:chgData name="Jonas Pontes" userId="ec89d77feac789b5" providerId="LiveId" clId="{89EE4571-E545-4009-AC8A-E8A4DD796ADA}" dt="2024-02-09T15:36:09.275" v="429" actId="1076"/>
          <ac:spMkLst>
            <pc:docMk/>
            <pc:sldMk cId="3883065648" sldId="316"/>
            <ac:spMk id="3" creationId="{B12AFF44-135E-4CC6-4F5C-96A0155FCC2E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4" creationId="{2F832C7F-723D-470E-487F-F2011348DCB3}"/>
          </ac:spMkLst>
        </pc:spChg>
        <pc:spChg chg="del">
          <ac:chgData name="Jonas Pontes" userId="ec89d77feac789b5" providerId="LiveId" clId="{89EE4571-E545-4009-AC8A-E8A4DD796ADA}" dt="2024-02-09T15:35:56.961" v="425" actId="478"/>
          <ac:spMkLst>
            <pc:docMk/>
            <pc:sldMk cId="3883065648" sldId="316"/>
            <ac:spMk id="5" creationId="{37A384DF-352A-3F74-454F-8D8595D09613}"/>
          </ac:spMkLst>
        </pc:spChg>
        <pc:spChg chg="mod">
          <ac:chgData name="Jonas Pontes" userId="ec89d77feac789b5" providerId="LiveId" clId="{89EE4571-E545-4009-AC8A-E8A4DD796ADA}" dt="2024-02-09T15:35:28.347" v="390" actId="1076"/>
          <ac:spMkLst>
            <pc:docMk/>
            <pc:sldMk cId="3883065648" sldId="316"/>
            <ac:spMk id="6" creationId="{FE998EE5-EA8E-8538-801B-561C0ED04EB7}"/>
          </ac:spMkLst>
        </pc:spChg>
        <pc:spChg chg="add mod">
          <ac:chgData name="Jonas Pontes" userId="ec89d77feac789b5" providerId="LiveId" clId="{89EE4571-E545-4009-AC8A-E8A4DD796ADA}" dt="2024-02-09T15:36:14.487" v="431" actId="1076"/>
          <ac:spMkLst>
            <pc:docMk/>
            <pc:sldMk cId="3883065648" sldId="316"/>
            <ac:spMk id="7" creationId="{8E4F8B5A-DEB7-5D0B-B048-432DDB9C1E84}"/>
          </ac:spMkLst>
        </pc:spChg>
        <pc:spChg chg="add mod">
          <ac:chgData name="Jonas Pontes" userId="ec89d77feac789b5" providerId="LiveId" clId="{89EE4571-E545-4009-AC8A-E8A4DD796ADA}" dt="2024-02-09T15:36:22.736" v="433" actId="1076"/>
          <ac:spMkLst>
            <pc:docMk/>
            <pc:sldMk cId="3883065648" sldId="316"/>
            <ac:spMk id="8" creationId="{50F2ADC7-03C9-326D-C2F8-463D0B8E2450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12" creationId="{66C778A1-B648-4EC2-5BF1-DD0D7D804A06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13" creationId="{77F44C1D-4F7D-D153-D37C-D3F1C9165222}"/>
          </ac:spMkLst>
        </pc:spChg>
        <pc:spChg chg="del">
          <ac:chgData name="Jonas Pontes" userId="ec89d77feac789b5" providerId="LiveId" clId="{89EE4571-E545-4009-AC8A-E8A4DD796ADA}" dt="2024-02-09T15:35:59.328" v="426" actId="478"/>
          <ac:spMkLst>
            <pc:docMk/>
            <pc:sldMk cId="3883065648" sldId="316"/>
            <ac:spMk id="14" creationId="{518CB32E-6027-503C-D70D-4C72384CE40A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15" creationId="{06BDD020-C8B8-29F2-D7E1-2AC11FB73E22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16" creationId="{223E074E-6181-E975-B33C-3BB0E2F37CDC}"/>
          </ac:spMkLst>
        </pc:spChg>
        <pc:spChg chg="del">
          <ac:chgData name="Jonas Pontes" userId="ec89d77feac789b5" providerId="LiveId" clId="{89EE4571-E545-4009-AC8A-E8A4DD796ADA}" dt="2024-02-09T15:36:01.208" v="427" actId="478"/>
          <ac:spMkLst>
            <pc:docMk/>
            <pc:sldMk cId="3883065648" sldId="316"/>
            <ac:spMk id="17" creationId="{3D962C46-25BC-2D7B-572D-73E0012D50D2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20" creationId="{9DFD56F2-D4B7-FA07-4CE1-EE4A50FB1B6E}"/>
          </ac:spMkLst>
        </pc:spChg>
        <pc:spChg chg="mod">
          <ac:chgData name="Jonas Pontes" userId="ec89d77feac789b5" providerId="LiveId" clId="{89EE4571-E545-4009-AC8A-E8A4DD796ADA}" dt="2024-02-09T15:35:44.401" v="405" actId="1076"/>
          <ac:spMkLst>
            <pc:docMk/>
            <pc:sldMk cId="3883065648" sldId="316"/>
            <ac:spMk id="22" creationId="{0323B0A9-6C3D-04E1-81DB-6B478236CB2A}"/>
          </ac:spMkLst>
        </pc:spChg>
      </pc:sldChg>
      <pc:sldChg chg="modSp mod">
        <pc:chgData name="Jonas Pontes" userId="ec89d77feac789b5" providerId="LiveId" clId="{89EE4571-E545-4009-AC8A-E8A4DD796ADA}" dt="2024-02-14T02:17:07.978" v="458" actId="20577"/>
        <pc:sldMkLst>
          <pc:docMk/>
          <pc:sldMk cId="0" sldId="320"/>
        </pc:sldMkLst>
        <pc:spChg chg="mod">
          <ac:chgData name="Jonas Pontes" userId="ec89d77feac789b5" providerId="LiveId" clId="{89EE4571-E545-4009-AC8A-E8A4DD796ADA}" dt="2024-02-14T02:17:07.978" v="458" actId="20577"/>
          <ac:spMkLst>
            <pc:docMk/>
            <pc:sldMk cId="0" sldId="320"/>
            <ac:spMk id="23" creationId="{DC74F7E9-9052-6299-7027-ACCBEE15C1B2}"/>
          </ac:spMkLst>
        </pc:spChg>
      </pc:sldChg>
      <pc:sldMasterChg chg="modSldLayout">
        <pc:chgData name="Jonas Pontes" userId="ec89d77feac789b5" providerId="LiveId" clId="{89EE4571-E545-4009-AC8A-E8A4DD796ADA}" dt="2024-02-09T15:26:05.034" v="142"/>
        <pc:sldMasterMkLst>
          <pc:docMk/>
          <pc:sldMasterMk cId="3870121656" sldId="2147483662"/>
        </pc:sldMasterMkLst>
        <pc:sldLayoutChg chg="addSp delSp modSp mod">
          <pc:chgData name="Jonas Pontes" userId="ec89d77feac789b5" providerId="LiveId" clId="{89EE4571-E545-4009-AC8A-E8A4DD796ADA}" dt="2024-02-08T17:22:38.182" v="55" actId="478"/>
          <pc:sldLayoutMkLst>
            <pc:docMk/>
            <pc:sldMasterMk cId="3870121656" sldId="2147483662"/>
            <pc:sldLayoutMk cId="514817870" sldId="2147483663"/>
          </pc:sldLayoutMkLst>
          <pc:spChg chg="mod">
            <ac:chgData name="Jonas Pontes" userId="ec89d77feac789b5" providerId="LiveId" clId="{89EE4571-E545-4009-AC8A-E8A4DD796ADA}" dt="2024-02-08T17:18:43.958" v="17" actId="1076"/>
            <ac:spMkLst>
              <pc:docMk/>
              <pc:sldMasterMk cId="3870121656" sldId="2147483662"/>
              <pc:sldLayoutMk cId="514817870" sldId="2147483663"/>
              <ac:spMk id="2" creationId="{C9066A6D-7B8D-60F3-04D0-DC6160AAFC8B}"/>
            </ac:spMkLst>
          </pc:spChg>
          <pc:picChg chg="add mod modCrop">
            <ac:chgData name="Jonas Pontes" userId="ec89d77feac789b5" providerId="LiveId" clId="{89EE4571-E545-4009-AC8A-E8A4DD796ADA}" dt="2024-02-08T17:18:43.440" v="16" actId="14100"/>
            <ac:picMkLst>
              <pc:docMk/>
              <pc:sldMasterMk cId="3870121656" sldId="2147483662"/>
              <pc:sldLayoutMk cId="514817870" sldId="2147483663"/>
              <ac:picMk id="8" creationId="{19E39F45-FB39-6E0E-D18D-40E7DAA34D1D}"/>
            </ac:picMkLst>
          </pc:picChg>
          <pc:picChg chg="add del mod">
            <ac:chgData name="Jonas Pontes" userId="ec89d77feac789b5" providerId="LiveId" clId="{89EE4571-E545-4009-AC8A-E8A4DD796ADA}" dt="2024-02-08T17:22:38.182" v="55" actId="478"/>
            <ac:picMkLst>
              <pc:docMk/>
              <pc:sldMasterMk cId="3870121656" sldId="2147483662"/>
              <pc:sldLayoutMk cId="514817870" sldId="2147483663"/>
              <ac:picMk id="9" creationId="{3B4C6ED2-BEF6-A351-938B-E806842DB297}"/>
            </ac:picMkLst>
          </pc:picChg>
        </pc:sldLayoutChg>
        <pc:sldLayoutChg chg="addSp modSp">
          <pc:chgData name="Jonas Pontes" userId="ec89d77feac789b5" providerId="LiveId" clId="{89EE4571-E545-4009-AC8A-E8A4DD796ADA}" dt="2024-02-08T17:18:47.659" v="18"/>
          <pc:sldLayoutMkLst>
            <pc:docMk/>
            <pc:sldMasterMk cId="3870121656" sldId="2147483662"/>
            <pc:sldLayoutMk cId="1574896209" sldId="2147483664"/>
          </pc:sldLayoutMkLst>
          <pc:picChg chg="add mod">
            <ac:chgData name="Jonas Pontes" userId="ec89d77feac789b5" providerId="LiveId" clId="{89EE4571-E545-4009-AC8A-E8A4DD796ADA}" dt="2024-02-08T17:18:47.659" v="18"/>
            <ac:picMkLst>
              <pc:docMk/>
              <pc:sldMasterMk cId="3870121656" sldId="2147483662"/>
              <pc:sldLayoutMk cId="1574896209" sldId="2147483664"/>
              <ac:picMk id="7" creationId="{5FD3C4B5-1823-3E04-EC6D-5A9B682601BB}"/>
            </ac:picMkLst>
          </pc:picChg>
        </pc:sldLayoutChg>
        <pc:sldLayoutChg chg="addSp delSp modSp mod">
          <pc:chgData name="Jonas Pontes" userId="ec89d77feac789b5" providerId="LiveId" clId="{89EE4571-E545-4009-AC8A-E8A4DD796ADA}" dt="2024-02-09T15:25:42.257" v="141"/>
          <pc:sldLayoutMkLst>
            <pc:docMk/>
            <pc:sldMasterMk cId="3870121656" sldId="2147483662"/>
            <pc:sldLayoutMk cId="2442765602" sldId="2147483668"/>
          </pc:sldLayoutMkLst>
          <pc:spChg chg="add mod">
            <ac:chgData name="Jonas Pontes" userId="ec89d77feac789b5" providerId="LiveId" clId="{89EE4571-E545-4009-AC8A-E8A4DD796ADA}" dt="2024-02-09T15:25:42.257" v="141"/>
            <ac:spMkLst>
              <pc:docMk/>
              <pc:sldMasterMk cId="3870121656" sldId="2147483662"/>
              <pc:sldLayoutMk cId="2442765602" sldId="2147483668"/>
              <ac:spMk id="6" creationId="{00F26DB0-FA85-5F29-111F-DCE5DCFEB321}"/>
            </ac:spMkLst>
          </pc:spChg>
          <pc:picChg chg="add del mod">
            <ac:chgData name="Jonas Pontes" userId="ec89d77feac789b5" providerId="LiveId" clId="{89EE4571-E545-4009-AC8A-E8A4DD796ADA}" dt="2024-02-08T17:19:58.124" v="23" actId="478"/>
            <ac:picMkLst>
              <pc:docMk/>
              <pc:sldMasterMk cId="3870121656" sldId="2147483662"/>
              <pc:sldLayoutMk cId="2442765602" sldId="2147483668"/>
              <ac:picMk id="6" creationId="{A9528B93-39C7-B6F1-B226-C00E0C0135F0}"/>
            </ac:picMkLst>
          </pc:picChg>
        </pc:sldLayoutChg>
        <pc:sldLayoutChg chg="addSp delSp modSp mod">
          <pc:chgData name="Jonas Pontes" userId="ec89d77feac789b5" providerId="LiveId" clId="{89EE4571-E545-4009-AC8A-E8A4DD796ADA}" dt="2024-02-09T15:25:20.743" v="140" actId="122"/>
          <pc:sldLayoutMkLst>
            <pc:docMk/>
            <pc:sldMasterMk cId="3870121656" sldId="2147483662"/>
            <pc:sldLayoutMk cId="2998123861" sldId="2147483674"/>
          </pc:sldLayoutMkLst>
          <pc:spChg chg="add mod">
            <ac:chgData name="Jonas Pontes" userId="ec89d77feac789b5" providerId="LiveId" clId="{89EE4571-E545-4009-AC8A-E8A4DD796ADA}" dt="2024-02-09T15:25:20.743" v="140" actId="122"/>
            <ac:spMkLst>
              <pc:docMk/>
              <pc:sldMasterMk cId="3870121656" sldId="2147483662"/>
              <pc:sldLayoutMk cId="2998123861" sldId="2147483674"/>
              <ac:spMk id="2" creationId="{28A5D272-CFED-568B-1879-6EBB018052A5}"/>
            </ac:spMkLst>
          </pc:spChg>
          <pc:spChg chg="add del mod">
            <ac:chgData name="Jonas Pontes" userId="ec89d77feac789b5" providerId="LiveId" clId="{89EE4571-E545-4009-AC8A-E8A4DD796ADA}" dt="2024-02-09T15:21:43.200" v="112" actId="478"/>
            <ac:spMkLst>
              <pc:docMk/>
              <pc:sldMasterMk cId="3870121656" sldId="2147483662"/>
              <pc:sldLayoutMk cId="2998123861" sldId="2147483674"/>
              <ac:spMk id="3" creationId="{34B75870-D1BF-2D4E-EBAF-59A378FB6411}"/>
            </ac:spMkLst>
          </pc:spChg>
          <pc:spChg chg="add del mod">
            <ac:chgData name="Jonas Pontes" userId="ec89d77feac789b5" providerId="LiveId" clId="{89EE4571-E545-4009-AC8A-E8A4DD796ADA}" dt="2024-02-09T15:25:10.578" v="138" actId="478"/>
            <ac:spMkLst>
              <pc:docMk/>
              <pc:sldMasterMk cId="3870121656" sldId="2147483662"/>
              <pc:sldLayoutMk cId="2998123861" sldId="2147483674"/>
              <ac:spMk id="4" creationId="{6D00DD5F-4509-D4BA-B77F-5C7081881588}"/>
            </ac:spMkLst>
          </pc:spChg>
          <pc:spChg chg="add">
            <ac:chgData name="Jonas Pontes" userId="ec89d77feac789b5" providerId="LiveId" clId="{89EE4571-E545-4009-AC8A-E8A4DD796ADA}" dt="2024-02-09T15:24:15.050" v="126"/>
            <ac:spMkLst>
              <pc:docMk/>
              <pc:sldMasterMk cId="3870121656" sldId="2147483662"/>
              <pc:sldLayoutMk cId="2998123861" sldId="2147483674"/>
              <ac:spMk id="5" creationId="{924BA49F-6623-69FD-0FED-B547AA0E50A7}"/>
            </ac:spMkLst>
          </pc:spChg>
          <pc:spChg chg="add del mod">
            <ac:chgData name="Jonas Pontes" userId="ec89d77feac789b5" providerId="LiveId" clId="{89EE4571-E545-4009-AC8A-E8A4DD796ADA}" dt="2024-02-09T15:24:21.887" v="129" actId="478"/>
            <ac:spMkLst>
              <pc:docMk/>
              <pc:sldMasterMk cId="3870121656" sldId="2147483662"/>
              <pc:sldLayoutMk cId="2998123861" sldId="2147483674"/>
              <ac:spMk id="6" creationId="{01D26524-DDE5-B148-4349-ABE4D5549840}"/>
            </ac:spMkLst>
          </pc:spChg>
          <pc:spChg chg="add">
            <ac:chgData name="Jonas Pontes" userId="ec89d77feac789b5" providerId="LiveId" clId="{89EE4571-E545-4009-AC8A-E8A4DD796ADA}" dt="2024-02-09T15:24:26.858" v="130"/>
            <ac:spMkLst>
              <pc:docMk/>
              <pc:sldMasterMk cId="3870121656" sldId="2147483662"/>
              <pc:sldLayoutMk cId="2998123861" sldId="2147483674"/>
              <ac:spMk id="7" creationId="{F43D0731-29C8-5A3E-1426-722EEEB60257}"/>
            </ac:spMkLst>
          </pc:spChg>
          <pc:picChg chg="add del mod modCrop">
            <ac:chgData name="Jonas Pontes" userId="ec89d77feac789b5" providerId="LiveId" clId="{89EE4571-E545-4009-AC8A-E8A4DD796ADA}" dt="2024-02-09T15:25:01.905" v="137" actId="478"/>
            <ac:picMkLst>
              <pc:docMk/>
              <pc:sldMasterMk cId="3870121656" sldId="2147483662"/>
              <pc:sldLayoutMk cId="2998123861" sldId="2147483674"/>
              <ac:picMk id="8" creationId="{60DCC857-13A9-028D-6506-8AC7016F0E1F}"/>
            </ac:picMkLst>
          </pc:picChg>
        </pc:sldLayoutChg>
        <pc:sldLayoutChg chg="addSp modSp">
          <pc:chgData name="Jonas Pontes" userId="ec89d77feac789b5" providerId="LiveId" clId="{89EE4571-E545-4009-AC8A-E8A4DD796ADA}" dt="2024-02-09T15:26:05.034" v="142"/>
          <pc:sldLayoutMkLst>
            <pc:docMk/>
            <pc:sldMasterMk cId="3870121656" sldId="2147483662"/>
            <pc:sldLayoutMk cId="1338759538" sldId="2147483675"/>
          </pc:sldLayoutMkLst>
          <pc:spChg chg="add mod">
            <ac:chgData name="Jonas Pontes" userId="ec89d77feac789b5" providerId="LiveId" clId="{89EE4571-E545-4009-AC8A-E8A4DD796ADA}" dt="2024-02-09T15:26:05.034" v="142"/>
            <ac:spMkLst>
              <pc:docMk/>
              <pc:sldMasterMk cId="3870121656" sldId="2147483662"/>
              <pc:sldLayoutMk cId="1338759538" sldId="2147483675"/>
              <ac:spMk id="2" creationId="{F1436D0D-5D72-BA9F-CBEA-F9EC59997186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Executável transmite as instruções ao SO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/>
        </a:p>
      </dgm:t>
    </dgm:pt>
    <dgm:pt modelId="{19477D0C-F4E9-439E-90A0-3D06BBFFF3D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 aloca e gerencia os recursos necessários para a execução do programa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/>
        </a:p>
      </dgm:t>
    </dgm:pt>
    <dgm:pt modelId="{0C386B1F-A603-40E9-8B5B-949AC4ADCECC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3"/>
      <dgm:spPr/>
    </dgm:pt>
    <dgm:pt modelId="{45C26978-A3AC-4F48-A355-6BCA7AB6BD58}" type="pres">
      <dgm:prSet presAssocID="{ECEC6A5B-6E16-46ED-A302-ED719EFF17E5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3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3"/>
      <dgm:spPr/>
    </dgm:pt>
    <dgm:pt modelId="{05ADD92E-A56D-4215-AE53-ED3B53A4BCD0}" type="pres">
      <dgm:prSet presAssocID="{19477D0C-F4E9-439E-90A0-3D06BBFFF3D4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lo"/>
        </a:ext>
      </dgm:extLst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3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2" presStyleCnt="3"/>
      <dgm:spPr/>
    </dgm:pt>
    <dgm:pt modelId="{F3CCF9C7-DAF3-4983-AE2B-798BA0DB8F19}" type="pres">
      <dgm:prSet presAssocID="{0C386B1F-A603-40E9-8B5B-949AC4ADCECC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2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0CFEE768-5645-4AA2-BEFD-43867257C58D}" type="presParOf" srcId="{37D5CED8-1F84-4642-8888-CF4707DC1A7B}" destId="{D2D2ADCF-7852-4481-9FDD-7F2169AEEBBF}" srcOrd="4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Executável transmite as instruções ao SO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/>
        </a:p>
      </dgm:t>
    </dgm:pt>
    <dgm:pt modelId="{19477D0C-F4E9-439E-90A0-3D06BBFFF3D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 aloca e gerencia os recursos necessários para a execução do programa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/>
        </a:p>
      </dgm:t>
    </dgm:pt>
    <dgm:pt modelId="{0C386B1F-A603-40E9-8B5B-949AC4ADCECC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3"/>
      <dgm:spPr/>
    </dgm:pt>
    <dgm:pt modelId="{45C26978-A3AC-4F48-A355-6BCA7AB6BD58}" type="pres">
      <dgm:prSet presAssocID="{ECEC6A5B-6E16-46ED-A302-ED719EFF17E5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3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3"/>
      <dgm:spPr/>
    </dgm:pt>
    <dgm:pt modelId="{05ADD92E-A56D-4215-AE53-ED3B53A4BCD0}" type="pres">
      <dgm:prSet presAssocID="{19477D0C-F4E9-439E-90A0-3D06BBFFF3D4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lo"/>
        </a:ext>
      </dgm:extLst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3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2" presStyleCnt="3"/>
      <dgm:spPr/>
    </dgm:pt>
    <dgm:pt modelId="{F3CCF9C7-DAF3-4983-AE2B-798BA0DB8F19}" type="pres">
      <dgm:prSet presAssocID="{0C386B1F-A603-40E9-8B5B-949AC4ADCECC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2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0CFEE768-5645-4AA2-BEFD-43867257C58D}" type="presParOf" srcId="{37D5CED8-1F84-4642-8888-CF4707DC1A7B}" destId="{D2D2ADCF-7852-4481-9FDD-7F2169AEEBBF}" srcOrd="4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Executável transmite as instruções ao SO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/>
        </a:p>
      </dgm:t>
    </dgm:pt>
    <dgm:pt modelId="{19477D0C-F4E9-439E-90A0-3D06BBFFF3D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SO aloca e gerencia os recursos necessários para a execução do programa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/>
        </a:p>
      </dgm:t>
    </dgm:pt>
    <dgm:pt modelId="{0C386B1F-A603-40E9-8B5B-949AC4ADCECC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3"/>
      <dgm:spPr/>
    </dgm:pt>
    <dgm:pt modelId="{45C26978-A3AC-4F48-A355-6BCA7AB6BD58}" type="pres">
      <dgm:prSet presAssocID="{ECEC6A5B-6E16-46ED-A302-ED719EFF17E5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3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3"/>
      <dgm:spPr/>
    </dgm:pt>
    <dgm:pt modelId="{05ADD92E-A56D-4215-AE53-ED3B53A4BCD0}" type="pres">
      <dgm:prSet presAssocID="{19477D0C-F4E9-439E-90A0-3D06BBFFF3D4}" presName="iconRect" presStyleLbl="nod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elo"/>
        </a:ext>
      </dgm:extLst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3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2" presStyleCnt="3"/>
      <dgm:spPr/>
    </dgm:pt>
    <dgm:pt modelId="{F3CCF9C7-DAF3-4983-AE2B-798BA0DB8F19}" type="pres">
      <dgm:prSet presAssocID="{0C386B1F-A603-40E9-8B5B-949AC4ADCECC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2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0CFEE768-5645-4AA2-BEFD-43867257C58D}" type="presParOf" srcId="{37D5CED8-1F84-4642-8888-CF4707DC1A7B}" destId="{D2D2ADCF-7852-4481-9FDD-7F2169AEEBBF}" srcOrd="4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 err="1"/>
            <a:t>Bytecode</a:t>
          </a:r>
          <a:r>
            <a:rPr lang="pt-BR" sz="2000" dirty="0"/>
            <a:t> referente código Java é enviado à JVM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 sz="2000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 sz="2000"/>
        </a:p>
      </dgm:t>
    </dgm:pt>
    <dgm:pt modelId="{19477D0C-F4E9-439E-90A0-3D06BBFFF3D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JVM traduz o </a:t>
          </a:r>
          <a:r>
            <a:rPr lang="pt-BR" sz="2000" dirty="0" err="1"/>
            <a:t>bytecode</a:t>
          </a:r>
          <a:r>
            <a:rPr lang="pt-BR" sz="2000" dirty="0"/>
            <a:t> para códigos de máquina com base no SO e na arquitetura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 sz="2000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 sz="2000"/>
        </a:p>
      </dgm:t>
    </dgm:pt>
    <dgm:pt modelId="{0C386B1F-A603-40E9-8B5B-949AC4ADCEC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 sz="2000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 sz="2000"/>
        </a:p>
      </dgm:t>
    </dgm:pt>
    <dgm:pt modelId="{74756D4B-B806-4470-8665-EC590774E2E0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SO aloca e gerencia os recursos necessários para a execução do programa</a:t>
          </a:r>
        </a:p>
      </dgm:t>
    </dgm:pt>
    <dgm:pt modelId="{03F69547-BB5B-4A7C-B218-7577A863BA0C}" type="parTrans" cxnId="{80CEBF0C-B397-40E3-9CDE-CC40CC17B2FB}">
      <dgm:prSet/>
      <dgm:spPr/>
      <dgm:t>
        <a:bodyPr/>
        <a:lstStyle/>
        <a:p>
          <a:endParaRPr lang="pt-BR" sz="2000"/>
        </a:p>
      </dgm:t>
    </dgm:pt>
    <dgm:pt modelId="{FC92A3CB-092E-468A-A3D9-8E25D9771C16}" type="sibTrans" cxnId="{80CEBF0C-B397-40E3-9CDE-CC40CC17B2FB}">
      <dgm:prSet/>
      <dgm:spPr/>
      <dgm:t>
        <a:bodyPr/>
        <a:lstStyle/>
        <a:p>
          <a:endParaRPr lang="pt-BR" sz="2000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4"/>
      <dgm:spPr/>
    </dgm:pt>
    <dgm:pt modelId="{45C26978-A3AC-4F48-A355-6BCA7AB6BD58}" type="pres">
      <dgm:prSet presAssocID="{ECEC6A5B-6E16-46ED-A302-ED719EFF17E5}" presName="iconRect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4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4"/>
      <dgm:spPr/>
    </dgm:pt>
    <dgm:pt modelId="{05ADD92E-A56D-4215-AE53-ED3B53A4BCD0}" type="pres">
      <dgm:prSet presAssocID="{19477D0C-F4E9-439E-90A0-3D06BBFFF3D4}" presName="iconRect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4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68CE26F3-A68A-4FCC-8BF0-30BB8CBBCC5F}" type="pres">
      <dgm:prSet presAssocID="{74756D4B-B806-4470-8665-EC590774E2E0}" presName="compNode" presStyleCnt="0"/>
      <dgm:spPr/>
    </dgm:pt>
    <dgm:pt modelId="{BCA13458-CE96-448F-BBC5-D610DD494B09}" type="pres">
      <dgm:prSet presAssocID="{74756D4B-B806-4470-8665-EC590774E2E0}" presName="bgRect" presStyleLbl="bgShp" presStyleIdx="2" presStyleCnt="4"/>
      <dgm:spPr/>
    </dgm:pt>
    <dgm:pt modelId="{C7BC8748-08D6-4A96-A863-C07AF84890C3}" type="pres">
      <dgm:prSet presAssocID="{74756D4B-B806-4470-8665-EC590774E2E0}" presName="icon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2E1F7E7-B941-495C-817E-97E72CF43DE5}" type="pres">
      <dgm:prSet presAssocID="{74756D4B-B806-4470-8665-EC590774E2E0}" presName="spaceRect" presStyleCnt="0"/>
      <dgm:spPr/>
    </dgm:pt>
    <dgm:pt modelId="{B68D9C53-815E-4CA9-BAB1-1AC6B996AB3C}" type="pres">
      <dgm:prSet presAssocID="{74756D4B-B806-4470-8665-EC590774E2E0}" presName="parTx" presStyleLbl="revTx" presStyleIdx="2" presStyleCnt="4">
        <dgm:presLayoutVars>
          <dgm:chMax val="0"/>
          <dgm:chPref val="0"/>
        </dgm:presLayoutVars>
      </dgm:prSet>
      <dgm:spPr/>
    </dgm:pt>
    <dgm:pt modelId="{CD2D4C37-340D-4168-A9E5-57F6D0A2FB0A}" type="pres">
      <dgm:prSet presAssocID="{FC92A3CB-092E-468A-A3D9-8E25D9771C16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3" presStyleCnt="4"/>
      <dgm:spPr/>
    </dgm:pt>
    <dgm:pt modelId="{F3CCF9C7-DAF3-4983-AE2B-798BA0DB8F19}" type="pres">
      <dgm:prSet presAssocID="{0C386B1F-A603-40E9-8B5B-949AC4ADCECC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CEBF0C-B397-40E3-9CDE-CC40CC17B2FB}" srcId="{BC7162AA-7566-4B51-B889-12732131C493}" destId="{74756D4B-B806-4470-8665-EC590774E2E0}" srcOrd="2" destOrd="0" parTransId="{03F69547-BB5B-4A7C-B218-7577A863BA0C}" sibTransId="{FC92A3CB-092E-468A-A3D9-8E25D9771C16}"/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3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6B69DAEF-0A84-47F4-B036-01E340DD5BB9}" type="presOf" srcId="{74756D4B-B806-4470-8665-EC590774E2E0}" destId="{B68D9C53-815E-4CA9-BAB1-1AC6B996AB3C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8B97209C-E845-4256-BD98-971EB039DC15}" type="presParOf" srcId="{37D5CED8-1F84-4642-8888-CF4707DC1A7B}" destId="{68CE26F3-A68A-4FCC-8BF0-30BB8CBBCC5F}" srcOrd="4" destOrd="0" presId="urn:microsoft.com/office/officeart/2018/2/layout/IconVerticalSolidList"/>
    <dgm:cxn modelId="{331B2CF9-C362-45F4-8E8F-05580B5438F6}" type="presParOf" srcId="{68CE26F3-A68A-4FCC-8BF0-30BB8CBBCC5F}" destId="{BCA13458-CE96-448F-BBC5-D610DD494B09}" srcOrd="0" destOrd="0" presId="urn:microsoft.com/office/officeart/2018/2/layout/IconVerticalSolidList"/>
    <dgm:cxn modelId="{20119022-D2F4-49BE-8B15-F2DF70BC92F3}" type="presParOf" srcId="{68CE26F3-A68A-4FCC-8BF0-30BB8CBBCC5F}" destId="{C7BC8748-08D6-4A96-A863-C07AF84890C3}" srcOrd="1" destOrd="0" presId="urn:microsoft.com/office/officeart/2018/2/layout/IconVerticalSolidList"/>
    <dgm:cxn modelId="{171F208D-FF98-40F3-8742-868346B64F6B}" type="presParOf" srcId="{68CE26F3-A68A-4FCC-8BF0-30BB8CBBCC5F}" destId="{B2E1F7E7-B941-495C-817E-97E72CF43DE5}" srcOrd="2" destOrd="0" presId="urn:microsoft.com/office/officeart/2018/2/layout/IconVerticalSolidList"/>
    <dgm:cxn modelId="{A9350913-264C-48C8-A813-C4455C464ADC}" type="presParOf" srcId="{68CE26F3-A68A-4FCC-8BF0-30BB8CBBCC5F}" destId="{B68D9C53-815E-4CA9-BAB1-1AC6B996AB3C}" srcOrd="3" destOrd="0" presId="urn:microsoft.com/office/officeart/2018/2/layout/IconVerticalSolidList"/>
    <dgm:cxn modelId="{5C7B34CC-735A-40BD-B2CD-D5647C949FFF}" type="presParOf" srcId="{37D5CED8-1F84-4642-8888-CF4707DC1A7B}" destId="{CD2D4C37-340D-4168-A9E5-57F6D0A2FB0A}" srcOrd="5" destOrd="0" presId="urn:microsoft.com/office/officeart/2018/2/layout/IconVerticalSolidList"/>
    <dgm:cxn modelId="{0CFEE768-5645-4AA2-BEFD-43867257C58D}" type="presParOf" srcId="{37D5CED8-1F84-4642-8888-CF4707DC1A7B}" destId="{D2D2ADCF-7852-4481-9FDD-7F2169AEEBBF}" srcOrd="6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 err="1"/>
            <a:t>Bytecode</a:t>
          </a:r>
          <a:r>
            <a:rPr lang="pt-BR" sz="2000" dirty="0"/>
            <a:t> referente código Java é enviado à JVM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 sz="2000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 sz="2000"/>
        </a:p>
      </dgm:t>
    </dgm:pt>
    <dgm:pt modelId="{19477D0C-F4E9-439E-90A0-3D06BBFFF3D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JVM traduz o </a:t>
          </a:r>
          <a:r>
            <a:rPr lang="pt-BR" sz="2000" dirty="0" err="1"/>
            <a:t>bytecode</a:t>
          </a:r>
          <a:r>
            <a:rPr lang="pt-BR" sz="2000" dirty="0"/>
            <a:t> para códigos de máquina com base no SO e na arquitetura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 sz="2000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 sz="2000"/>
        </a:p>
      </dgm:t>
    </dgm:pt>
    <dgm:pt modelId="{0C386B1F-A603-40E9-8B5B-949AC4ADCEC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 sz="2000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 sz="2000"/>
        </a:p>
      </dgm:t>
    </dgm:pt>
    <dgm:pt modelId="{74756D4B-B806-4470-8665-EC590774E2E0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SO aloca e gerencia os recursos necessários para a execução do programa</a:t>
          </a:r>
          <a:endParaRPr lang="pt-BR" sz="2000" dirty="0"/>
        </a:p>
      </dgm:t>
    </dgm:pt>
    <dgm:pt modelId="{03F69547-BB5B-4A7C-B218-7577A863BA0C}" type="parTrans" cxnId="{80CEBF0C-B397-40E3-9CDE-CC40CC17B2FB}">
      <dgm:prSet/>
      <dgm:spPr/>
      <dgm:t>
        <a:bodyPr/>
        <a:lstStyle/>
        <a:p>
          <a:endParaRPr lang="pt-BR" sz="2000"/>
        </a:p>
      </dgm:t>
    </dgm:pt>
    <dgm:pt modelId="{FC92A3CB-092E-468A-A3D9-8E25D9771C16}" type="sibTrans" cxnId="{80CEBF0C-B397-40E3-9CDE-CC40CC17B2FB}">
      <dgm:prSet/>
      <dgm:spPr/>
      <dgm:t>
        <a:bodyPr/>
        <a:lstStyle/>
        <a:p>
          <a:endParaRPr lang="pt-BR" sz="2000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4"/>
      <dgm:spPr/>
    </dgm:pt>
    <dgm:pt modelId="{45C26978-A3AC-4F48-A355-6BCA7AB6BD58}" type="pres">
      <dgm:prSet presAssocID="{ECEC6A5B-6E16-46ED-A302-ED719EFF17E5}" presName="iconRect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4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4"/>
      <dgm:spPr/>
    </dgm:pt>
    <dgm:pt modelId="{05ADD92E-A56D-4215-AE53-ED3B53A4BCD0}" type="pres">
      <dgm:prSet presAssocID="{19477D0C-F4E9-439E-90A0-3D06BBFFF3D4}" presName="iconRect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4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68CE26F3-A68A-4FCC-8BF0-30BB8CBBCC5F}" type="pres">
      <dgm:prSet presAssocID="{74756D4B-B806-4470-8665-EC590774E2E0}" presName="compNode" presStyleCnt="0"/>
      <dgm:spPr/>
    </dgm:pt>
    <dgm:pt modelId="{BCA13458-CE96-448F-BBC5-D610DD494B09}" type="pres">
      <dgm:prSet presAssocID="{74756D4B-B806-4470-8665-EC590774E2E0}" presName="bgRect" presStyleLbl="bgShp" presStyleIdx="2" presStyleCnt="4"/>
      <dgm:spPr/>
    </dgm:pt>
    <dgm:pt modelId="{C7BC8748-08D6-4A96-A863-C07AF84890C3}" type="pres">
      <dgm:prSet presAssocID="{74756D4B-B806-4470-8665-EC590774E2E0}" presName="icon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2E1F7E7-B941-495C-817E-97E72CF43DE5}" type="pres">
      <dgm:prSet presAssocID="{74756D4B-B806-4470-8665-EC590774E2E0}" presName="spaceRect" presStyleCnt="0"/>
      <dgm:spPr/>
    </dgm:pt>
    <dgm:pt modelId="{B68D9C53-815E-4CA9-BAB1-1AC6B996AB3C}" type="pres">
      <dgm:prSet presAssocID="{74756D4B-B806-4470-8665-EC590774E2E0}" presName="parTx" presStyleLbl="revTx" presStyleIdx="2" presStyleCnt="4">
        <dgm:presLayoutVars>
          <dgm:chMax val="0"/>
          <dgm:chPref val="0"/>
        </dgm:presLayoutVars>
      </dgm:prSet>
      <dgm:spPr/>
    </dgm:pt>
    <dgm:pt modelId="{CD2D4C37-340D-4168-A9E5-57F6D0A2FB0A}" type="pres">
      <dgm:prSet presAssocID="{FC92A3CB-092E-468A-A3D9-8E25D9771C16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3" presStyleCnt="4"/>
      <dgm:spPr/>
    </dgm:pt>
    <dgm:pt modelId="{F3CCF9C7-DAF3-4983-AE2B-798BA0DB8F19}" type="pres">
      <dgm:prSet presAssocID="{0C386B1F-A603-40E9-8B5B-949AC4ADCECC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CEBF0C-B397-40E3-9CDE-CC40CC17B2FB}" srcId="{BC7162AA-7566-4B51-B889-12732131C493}" destId="{74756D4B-B806-4470-8665-EC590774E2E0}" srcOrd="2" destOrd="0" parTransId="{03F69547-BB5B-4A7C-B218-7577A863BA0C}" sibTransId="{FC92A3CB-092E-468A-A3D9-8E25D9771C16}"/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3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6B69DAEF-0A84-47F4-B036-01E340DD5BB9}" type="presOf" srcId="{74756D4B-B806-4470-8665-EC590774E2E0}" destId="{B68D9C53-815E-4CA9-BAB1-1AC6B996AB3C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8B97209C-E845-4256-BD98-971EB039DC15}" type="presParOf" srcId="{37D5CED8-1F84-4642-8888-CF4707DC1A7B}" destId="{68CE26F3-A68A-4FCC-8BF0-30BB8CBBCC5F}" srcOrd="4" destOrd="0" presId="urn:microsoft.com/office/officeart/2018/2/layout/IconVerticalSolidList"/>
    <dgm:cxn modelId="{331B2CF9-C362-45F4-8E8F-05580B5438F6}" type="presParOf" srcId="{68CE26F3-A68A-4FCC-8BF0-30BB8CBBCC5F}" destId="{BCA13458-CE96-448F-BBC5-D610DD494B09}" srcOrd="0" destOrd="0" presId="urn:microsoft.com/office/officeart/2018/2/layout/IconVerticalSolidList"/>
    <dgm:cxn modelId="{20119022-D2F4-49BE-8B15-F2DF70BC92F3}" type="presParOf" srcId="{68CE26F3-A68A-4FCC-8BF0-30BB8CBBCC5F}" destId="{C7BC8748-08D6-4A96-A863-C07AF84890C3}" srcOrd="1" destOrd="0" presId="urn:microsoft.com/office/officeart/2018/2/layout/IconVerticalSolidList"/>
    <dgm:cxn modelId="{171F208D-FF98-40F3-8742-868346B64F6B}" type="presParOf" srcId="{68CE26F3-A68A-4FCC-8BF0-30BB8CBBCC5F}" destId="{B2E1F7E7-B941-495C-817E-97E72CF43DE5}" srcOrd="2" destOrd="0" presId="urn:microsoft.com/office/officeart/2018/2/layout/IconVerticalSolidList"/>
    <dgm:cxn modelId="{A9350913-264C-48C8-A813-C4455C464ADC}" type="presParOf" srcId="{68CE26F3-A68A-4FCC-8BF0-30BB8CBBCC5F}" destId="{B68D9C53-815E-4CA9-BAB1-1AC6B996AB3C}" srcOrd="3" destOrd="0" presId="urn:microsoft.com/office/officeart/2018/2/layout/IconVerticalSolidList"/>
    <dgm:cxn modelId="{5C7B34CC-735A-40BD-B2CD-D5647C949FFF}" type="presParOf" srcId="{37D5CED8-1F84-4642-8888-CF4707DC1A7B}" destId="{CD2D4C37-340D-4168-A9E5-57F6D0A2FB0A}" srcOrd="5" destOrd="0" presId="urn:microsoft.com/office/officeart/2018/2/layout/IconVerticalSolidList"/>
    <dgm:cxn modelId="{0CFEE768-5645-4AA2-BEFD-43867257C58D}" type="presParOf" srcId="{37D5CED8-1F84-4642-8888-CF4707DC1A7B}" destId="{D2D2ADCF-7852-4481-9FDD-7F2169AEEBBF}" srcOrd="6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 err="1"/>
            <a:t>Bytecode</a:t>
          </a:r>
          <a:r>
            <a:rPr lang="pt-BR" sz="2000" dirty="0"/>
            <a:t> referente código Java é enviado à JVM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 sz="2000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 sz="2000"/>
        </a:p>
      </dgm:t>
    </dgm:pt>
    <dgm:pt modelId="{19477D0C-F4E9-439E-90A0-3D06BBFFF3D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JVM traduz o </a:t>
          </a:r>
          <a:r>
            <a:rPr lang="pt-BR" sz="2000" dirty="0" err="1"/>
            <a:t>bytecode</a:t>
          </a:r>
          <a:r>
            <a:rPr lang="pt-BR" sz="2000" dirty="0"/>
            <a:t> para códigos de máquina com base no SO e na arquitetura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 sz="2000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 sz="2000"/>
        </a:p>
      </dgm:t>
    </dgm:pt>
    <dgm:pt modelId="{0C386B1F-A603-40E9-8B5B-949AC4ADCEC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 sz="2000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 sz="2000"/>
        </a:p>
      </dgm:t>
    </dgm:pt>
    <dgm:pt modelId="{74756D4B-B806-4470-8665-EC590774E2E0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SO aloca e gerencia os recursos necessários para a execução do programa</a:t>
          </a:r>
          <a:endParaRPr lang="pt-BR" sz="2000" dirty="0"/>
        </a:p>
      </dgm:t>
    </dgm:pt>
    <dgm:pt modelId="{03F69547-BB5B-4A7C-B218-7577A863BA0C}" type="parTrans" cxnId="{80CEBF0C-B397-40E3-9CDE-CC40CC17B2FB}">
      <dgm:prSet/>
      <dgm:spPr/>
      <dgm:t>
        <a:bodyPr/>
        <a:lstStyle/>
        <a:p>
          <a:endParaRPr lang="pt-BR" sz="2000"/>
        </a:p>
      </dgm:t>
    </dgm:pt>
    <dgm:pt modelId="{FC92A3CB-092E-468A-A3D9-8E25D9771C16}" type="sibTrans" cxnId="{80CEBF0C-B397-40E3-9CDE-CC40CC17B2FB}">
      <dgm:prSet/>
      <dgm:spPr/>
      <dgm:t>
        <a:bodyPr/>
        <a:lstStyle/>
        <a:p>
          <a:endParaRPr lang="pt-BR" sz="2000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4"/>
      <dgm:spPr/>
    </dgm:pt>
    <dgm:pt modelId="{45C26978-A3AC-4F48-A355-6BCA7AB6BD58}" type="pres">
      <dgm:prSet presAssocID="{ECEC6A5B-6E16-46ED-A302-ED719EFF17E5}" presName="iconRect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4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4"/>
      <dgm:spPr/>
    </dgm:pt>
    <dgm:pt modelId="{05ADD92E-A56D-4215-AE53-ED3B53A4BCD0}" type="pres">
      <dgm:prSet presAssocID="{19477D0C-F4E9-439E-90A0-3D06BBFFF3D4}" presName="iconRect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4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68CE26F3-A68A-4FCC-8BF0-30BB8CBBCC5F}" type="pres">
      <dgm:prSet presAssocID="{74756D4B-B806-4470-8665-EC590774E2E0}" presName="compNode" presStyleCnt="0"/>
      <dgm:spPr/>
    </dgm:pt>
    <dgm:pt modelId="{BCA13458-CE96-448F-BBC5-D610DD494B09}" type="pres">
      <dgm:prSet presAssocID="{74756D4B-B806-4470-8665-EC590774E2E0}" presName="bgRect" presStyleLbl="bgShp" presStyleIdx="2" presStyleCnt="4"/>
      <dgm:spPr/>
    </dgm:pt>
    <dgm:pt modelId="{C7BC8748-08D6-4A96-A863-C07AF84890C3}" type="pres">
      <dgm:prSet presAssocID="{74756D4B-B806-4470-8665-EC590774E2E0}" presName="icon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2E1F7E7-B941-495C-817E-97E72CF43DE5}" type="pres">
      <dgm:prSet presAssocID="{74756D4B-B806-4470-8665-EC590774E2E0}" presName="spaceRect" presStyleCnt="0"/>
      <dgm:spPr/>
    </dgm:pt>
    <dgm:pt modelId="{B68D9C53-815E-4CA9-BAB1-1AC6B996AB3C}" type="pres">
      <dgm:prSet presAssocID="{74756D4B-B806-4470-8665-EC590774E2E0}" presName="parTx" presStyleLbl="revTx" presStyleIdx="2" presStyleCnt="4">
        <dgm:presLayoutVars>
          <dgm:chMax val="0"/>
          <dgm:chPref val="0"/>
        </dgm:presLayoutVars>
      </dgm:prSet>
      <dgm:spPr/>
    </dgm:pt>
    <dgm:pt modelId="{CD2D4C37-340D-4168-A9E5-57F6D0A2FB0A}" type="pres">
      <dgm:prSet presAssocID="{FC92A3CB-092E-468A-A3D9-8E25D9771C16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3" presStyleCnt="4"/>
      <dgm:spPr/>
    </dgm:pt>
    <dgm:pt modelId="{F3CCF9C7-DAF3-4983-AE2B-798BA0DB8F19}" type="pres">
      <dgm:prSet presAssocID="{0C386B1F-A603-40E9-8B5B-949AC4ADCECC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CEBF0C-B397-40E3-9CDE-CC40CC17B2FB}" srcId="{BC7162AA-7566-4B51-B889-12732131C493}" destId="{74756D4B-B806-4470-8665-EC590774E2E0}" srcOrd="2" destOrd="0" parTransId="{03F69547-BB5B-4A7C-B218-7577A863BA0C}" sibTransId="{FC92A3CB-092E-468A-A3D9-8E25D9771C16}"/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3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6B69DAEF-0A84-47F4-B036-01E340DD5BB9}" type="presOf" srcId="{74756D4B-B806-4470-8665-EC590774E2E0}" destId="{B68D9C53-815E-4CA9-BAB1-1AC6B996AB3C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8B97209C-E845-4256-BD98-971EB039DC15}" type="presParOf" srcId="{37D5CED8-1F84-4642-8888-CF4707DC1A7B}" destId="{68CE26F3-A68A-4FCC-8BF0-30BB8CBBCC5F}" srcOrd="4" destOrd="0" presId="urn:microsoft.com/office/officeart/2018/2/layout/IconVerticalSolidList"/>
    <dgm:cxn modelId="{331B2CF9-C362-45F4-8E8F-05580B5438F6}" type="presParOf" srcId="{68CE26F3-A68A-4FCC-8BF0-30BB8CBBCC5F}" destId="{BCA13458-CE96-448F-BBC5-D610DD494B09}" srcOrd="0" destOrd="0" presId="urn:microsoft.com/office/officeart/2018/2/layout/IconVerticalSolidList"/>
    <dgm:cxn modelId="{20119022-D2F4-49BE-8B15-F2DF70BC92F3}" type="presParOf" srcId="{68CE26F3-A68A-4FCC-8BF0-30BB8CBBCC5F}" destId="{C7BC8748-08D6-4A96-A863-C07AF84890C3}" srcOrd="1" destOrd="0" presId="urn:microsoft.com/office/officeart/2018/2/layout/IconVerticalSolidList"/>
    <dgm:cxn modelId="{171F208D-FF98-40F3-8742-868346B64F6B}" type="presParOf" srcId="{68CE26F3-A68A-4FCC-8BF0-30BB8CBBCC5F}" destId="{B2E1F7E7-B941-495C-817E-97E72CF43DE5}" srcOrd="2" destOrd="0" presId="urn:microsoft.com/office/officeart/2018/2/layout/IconVerticalSolidList"/>
    <dgm:cxn modelId="{A9350913-264C-48C8-A813-C4455C464ADC}" type="presParOf" srcId="{68CE26F3-A68A-4FCC-8BF0-30BB8CBBCC5F}" destId="{B68D9C53-815E-4CA9-BAB1-1AC6B996AB3C}" srcOrd="3" destOrd="0" presId="urn:microsoft.com/office/officeart/2018/2/layout/IconVerticalSolidList"/>
    <dgm:cxn modelId="{5C7B34CC-735A-40BD-B2CD-D5647C949FFF}" type="presParOf" srcId="{37D5CED8-1F84-4642-8888-CF4707DC1A7B}" destId="{CD2D4C37-340D-4168-A9E5-57F6D0A2FB0A}" srcOrd="5" destOrd="0" presId="urn:microsoft.com/office/officeart/2018/2/layout/IconVerticalSolidList"/>
    <dgm:cxn modelId="{0CFEE768-5645-4AA2-BEFD-43867257C58D}" type="presParOf" srcId="{37D5CED8-1F84-4642-8888-CF4707DC1A7B}" destId="{D2D2ADCF-7852-4481-9FDD-7F2169AEEBBF}" srcOrd="6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C7162AA-7566-4B51-B889-12732131C4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ECEC6A5B-6E16-46ED-A302-ED719EFF17E5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 err="1"/>
            <a:t>Bytecode</a:t>
          </a:r>
          <a:r>
            <a:rPr lang="pt-BR" sz="2000" dirty="0"/>
            <a:t> referente código Java é enviado à JVM</a:t>
          </a:r>
        </a:p>
      </dgm:t>
    </dgm:pt>
    <dgm:pt modelId="{F243CC41-5C74-42A8-80E4-F91CD467E38E}" type="parTrans" cxnId="{54201A5F-52A7-4EA7-8FB4-2E0D0DDB16E0}">
      <dgm:prSet/>
      <dgm:spPr/>
      <dgm:t>
        <a:bodyPr/>
        <a:lstStyle/>
        <a:p>
          <a:endParaRPr lang="pt-BR" sz="2000"/>
        </a:p>
      </dgm:t>
    </dgm:pt>
    <dgm:pt modelId="{9B7A06A9-F8E0-4E49-AB47-8EB65BBE604E}" type="sibTrans" cxnId="{54201A5F-52A7-4EA7-8FB4-2E0D0DDB16E0}">
      <dgm:prSet/>
      <dgm:spPr/>
      <dgm:t>
        <a:bodyPr/>
        <a:lstStyle/>
        <a:p>
          <a:endParaRPr lang="pt-BR" sz="2000"/>
        </a:p>
      </dgm:t>
    </dgm:pt>
    <dgm:pt modelId="{19477D0C-F4E9-439E-90A0-3D06BBFFF3D4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JVM traduz o </a:t>
          </a:r>
          <a:r>
            <a:rPr lang="pt-BR" sz="2000" dirty="0" err="1"/>
            <a:t>bytecode</a:t>
          </a:r>
          <a:r>
            <a:rPr lang="pt-BR" sz="2000" dirty="0"/>
            <a:t> para códigos de máquina com base no SO e na arquitetura</a:t>
          </a:r>
        </a:p>
      </dgm:t>
    </dgm:pt>
    <dgm:pt modelId="{8ADAEA52-507D-43B7-906B-DF127FDD9618}" type="parTrans" cxnId="{D334A228-D204-4081-9065-183370DB9F94}">
      <dgm:prSet/>
      <dgm:spPr/>
      <dgm:t>
        <a:bodyPr/>
        <a:lstStyle/>
        <a:p>
          <a:endParaRPr lang="pt-BR" sz="2000"/>
        </a:p>
      </dgm:t>
    </dgm:pt>
    <dgm:pt modelId="{E3618774-83FC-4E10-8265-E3CC6E831AD8}" type="sibTrans" cxnId="{D334A228-D204-4081-9065-183370DB9F94}">
      <dgm:prSet/>
      <dgm:spPr/>
      <dgm:t>
        <a:bodyPr/>
        <a:lstStyle/>
        <a:p>
          <a:endParaRPr lang="pt-BR" sz="2000"/>
        </a:p>
      </dgm:t>
    </dgm:pt>
    <dgm:pt modelId="{0C386B1F-A603-40E9-8B5B-949AC4ADCECC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Computador executa as instruções passadas pelo SO</a:t>
          </a:r>
        </a:p>
      </dgm:t>
    </dgm:pt>
    <dgm:pt modelId="{2E7B72BF-74EE-4100-989B-B8B1E5F05461}" type="parTrans" cxnId="{CAE69CCE-2206-4001-9B68-16CFA5963F7A}">
      <dgm:prSet/>
      <dgm:spPr/>
      <dgm:t>
        <a:bodyPr/>
        <a:lstStyle/>
        <a:p>
          <a:endParaRPr lang="pt-BR" sz="2000"/>
        </a:p>
      </dgm:t>
    </dgm:pt>
    <dgm:pt modelId="{03DA2180-5B2A-483B-9619-054F80EB8B01}" type="sibTrans" cxnId="{CAE69CCE-2206-4001-9B68-16CFA5963F7A}">
      <dgm:prSet/>
      <dgm:spPr/>
      <dgm:t>
        <a:bodyPr/>
        <a:lstStyle/>
        <a:p>
          <a:endParaRPr lang="pt-BR" sz="2000"/>
        </a:p>
      </dgm:t>
    </dgm:pt>
    <dgm:pt modelId="{74756D4B-B806-4470-8665-EC590774E2E0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SO aloca e gerencia os recursos necessários para a execução do programa</a:t>
          </a:r>
          <a:endParaRPr lang="pt-BR" sz="2000" dirty="0"/>
        </a:p>
      </dgm:t>
    </dgm:pt>
    <dgm:pt modelId="{03F69547-BB5B-4A7C-B218-7577A863BA0C}" type="parTrans" cxnId="{80CEBF0C-B397-40E3-9CDE-CC40CC17B2FB}">
      <dgm:prSet/>
      <dgm:spPr/>
      <dgm:t>
        <a:bodyPr/>
        <a:lstStyle/>
        <a:p>
          <a:endParaRPr lang="pt-BR" sz="2000"/>
        </a:p>
      </dgm:t>
    </dgm:pt>
    <dgm:pt modelId="{FC92A3CB-092E-468A-A3D9-8E25D9771C16}" type="sibTrans" cxnId="{80CEBF0C-B397-40E3-9CDE-CC40CC17B2FB}">
      <dgm:prSet/>
      <dgm:spPr/>
      <dgm:t>
        <a:bodyPr/>
        <a:lstStyle/>
        <a:p>
          <a:endParaRPr lang="pt-BR" sz="2000"/>
        </a:p>
      </dgm:t>
    </dgm:pt>
    <dgm:pt modelId="{37D5CED8-1F84-4642-8888-CF4707DC1A7B}" type="pres">
      <dgm:prSet presAssocID="{BC7162AA-7566-4B51-B889-12732131C493}" presName="root" presStyleCnt="0">
        <dgm:presLayoutVars>
          <dgm:dir/>
          <dgm:resizeHandles val="exact"/>
        </dgm:presLayoutVars>
      </dgm:prSet>
      <dgm:spPr/>
    </dgm:pt>
    <dgm:pt modelId="{86E9EF45-2AE5-4E49-8AF5-EC2BCDE6A683}" type="pres">
      <dgm:prSet presAssocID="{ECEC6A5B-6E16-46ED-A302-ED719EFF17E5}" presName="compNode" presStyleCnt="0"/>
      <dgm:spPr/>
    </dgm:pt>
    <dgm:pt modelId="{EE75D4BD-8C48-4C8B-8D93-C36972C18807}" type="pres">
      <dgm:prSet presAssocID="{ECEC6A5B-6E16-46ED-A302-ED719EFF17E5}" presName="bgRect" presStyleLbl="bgShp" presStyleIdx="0" presStyleCnt="4"/>
      <dgm:spPr/>
    </dgm:pt>
    <dgm:pt modelId="{45C26978-A3AC-4F48-A355-6BCA7AB6BD58}" type="pres">
      <dgm:prSet presAssocID="{ECEC6A5B-6E16-46ED-A302-ED719EFF17E5}" presName="iconRect" presStyleLbl="nod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C85F250E-2131-45BE-B0E2-81410C50409C}" type="pres">
      <dgm:prSet presAssocID="{ECEC6A5B-6E16-46ED-A302-ED719EFF17E5}" presName="spaceRect" presStyleCnt="0"/>
      <dgm:spPr/>
    </dgm:pt>
    <dgm:pt modelId="{AACB1EC8-8054-4942-8A9F-A9CC5099B42F}" type="pres">
      <dgm:prSet presAssocID="{ECEC6A5B-6E16-46ED-A302-ED719EFF17E5}" presName="parTx" presStyleLbl="revTx" presStyleIdx="0" presStyleCnt="4">
        <dgm:presLayoutVars>
          <dgm:chMax val="0"/>
          <dgm:chPref val="0"/>
        </dgm:presLayoutVars>
      </dgm:prSet>
      <dgm:spPr/>
    </dgm:pt>
    <dgm:pt modelId="{DCF85832-E249-4158-B5DF-5330173760F6}" type="pres">
      <dgm:prSet presAssocID="{9B7A06A9-F8E0-4E49-AB47-8EB65BBE604E}" presName="sibTrans" presStyleCnt="0"/>
      <dgm:spPr/>
    </dgm:pt>
    <dgm:pt modelId="{413A3F28-3200-4EAE-A947-62630C6D0D3C}" type="pres">
      <dgm:prSet presAssocID="{19477D0C-F4E9-439E-90A0-3D06BBFFF3D4}" presName="compNode" presStyleCnt="0"/>
      <dgm:spPr/>
    </dgm:pt>
    <dgm:pt modelId="{69AE9B32-F555-4FD5-8067-4FEE8D9C8A3A}" type="pres">
      <dgm:prSet presAssocID="{19477D0C-F4E9-439E-90A0-3D06BBFFF3D4}" presName="bgRect" presStyleLbl="bgShp" presStyleIdx="1" presStyleCnt="4"/>
      <dgm:spPr/>
    </dgm:pt>
    <dgm:pt modelId="{05ADD92E-A56D-4215-AE53-ED3B53A4BCD0}" type="pres">
      <dgm:prSet presAssocID="{19477D0C-F4E9-439E-90A0-3D06BBFFF3D4}" presName="iconRect" presStyleLbl="nod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</dgm:pt>
    <dgm:pt modelId="{3D70556B-ABE0-424D-9880-CACB5FF91A12}" type="pres">
      <dgm:prSet presAssocID="{19477D0C-F4E9-439E-90A0-3D06BBFFF3D4}" presName="spaceRect" presStyleCnt="0"/>
      <dgm:spPr/>
    </dgm:pt>
    <dgm:pt modelId="{6744CE74-2ED5-444A-9BCC-DA04CB20DF44}" type="pres">
      <dgm:prSet presAssocID="{19477D0C-F4E9-439E-90A0-3D06BBFFF3D4}" presName="parTx" presStyleLbl="revTx" presStyleIdx="1" presStyleCnt="4">
        <dgm:presLayoutVars>
          <dgm:chMax val="0"/>
          <dgm:chPref val="0"/>
        </dgm:presLayoutVars>
      </dgm:prSet>
      <dgm:spPr/>
    </dgm:pt>
    <dgm:pt modelId="{1F00E960-E8F9-4B1A-8D59-69BAA5CD7F7E}" type="pres">
      <dgm:prSet presAssocID="{E3618774-83FC-4E10-8265-E3CC6E831AD8}" presName="sibTrans" presStyleCnt="0"/>
      <dgm:spPr/>
    </dgm:pt>
    <dgm:pt modelId="{68CE26F3-A68A-4FCC-8BF0-30BB8CBBCC5F}" type="pres">
      <dgm:prSet presAssocID="{74756D4B-B806-4470-8665-EC590774E2E0}" presName="compNode" presStyleCnt="0"/>
      <dgm:spPr/>
    </dgm:pt>
    <dgm:pt modelId="{BCA13458-CE96-448F-BBC5-D610DD494B09}" type="pres">
      <dgm:prSet presAssocID="{74756D4B-B806-4470-8665-EC590774E2E0}" presName="bgRect" presStyleLbl="bgShp" presStyleIdx="2" presStyleCnt="4"/>
      <dgm:spPr/>
    </dgm:pt>
    <dgm:pt modelId="{C7BC8748-08D6-4A96-A863-C07AF84890C3}" type="pres">
      <dgm:prSet presAssocID="{74756D4B-B806-4470-8665-EC590774E2E0}" presName="icon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2E1F7E7-B941-495C-817E-97E72CF43DE5}" type="pres">
      <dgm:prSet presAssocID="{74756D4B-B806-4470-8665-EC590774E2E0}" presName="spaceRect" presStyleCnt="0"/>
      <dgm:spPr/>
    </dgm:pt>
    <dgm:pt modelId="{B68D9C53-815E-4CA9-BAB1-1AC6B996AB3C}" type="pres">
      <dgm:prSet presAssocID="{74756D4B-B806-4470-8665-EC590774E2E0}" presName="parTx" presStyleLbl="revTx" presStyleIdx="2" presStyleCnt="4">
        <dgm:presLayoutVars>
          <dgm:chMax val="0"/>
          <dgm:chPref val="0"/>
        </dgm:presLayoutVars>
      </dgm:prSet>
      <dgm:spPr/>
    </dgm:pt>
    <dgm:pt modelId="{CD2D4C37-340D-4168-A9E5-57F6D0A2FB0A}" type="pres">
      <dgm:prSet presAssocID="{FC92A3CB-092E-468A-A3D9-8E25D9771C16}" presName="sibTrans" presStyleCnt="0"/>
      <dgm:spPr/>
    </dgm:pt>
    <dgm:pt modelId="{D2D2ADCF-7852-4481-9FDD-7F2169AEEBBF}" type="pres">
      <dgm:prSet presAssocID="{0C386B1F-A603-40E9-8B5B-949AC4ADCECC}" presName="compNode" presStyleCnt="0"/>
      <dgm:spPr/>
    </dgm:pt>
    <dgm:pt modelId="{558CEB86-5BC9-4BB6-96E1-A7B2B146A087}" type="pres">
      <dgm:prSet presAssocID="{0C386B1F-A603-40E9-8B5B-949AC4ADCECC}" presName="bgRect" presStyleLbl="bgShp" presStyleIdx="3" presStyleCnt="4"/>
      <dgm:spPr/>
    </dgm:pt>
    <dgm:pt modelId="{F3CCF9C7-DAF3-4983-AE2B-798BA0DB8F19}" type="pres">
      <dgm:prSet presAssocID="{0C386B1F-A603-40E9-8B5B-949AC4ADCECC}" presName="icon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ador"/>
        </a:ext>
      </dgm:extLst>
    </dgm:pt>
    <dgm:pt modelId="{1F168D4A-AF47-4E9B-8B36-6286F2B5CA73}" type="pres">
      <dgm:prSet presAssocID="{0C386B1F-A603-40E9-8B5B-949AC4ADCECC}" presName="spaceRect" presStyleCnt="0"/>
      <dgm:spPr/>
    </dgm:pt>
    <dgm:pt modelId="{CB89B2B3-8829-4164-A084-13DD01DC4AD2}" type="pres">
      <dgm:prSet presAssocID="{0C386B1F-A603-40E9-8B5B-949AC4ADCEC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0CEBF0C-B397-40E3-9CDE-CC40CC17B2FB}" srcId="{BC7162AA-7566-4B51-B889-12732131C493}" destId="{74756D4B-B806-4470-8665-EC590774E2E0}" srcOrd="2" destOrd="0" parTransId="{03F69547-BB5B-4A7C-B218-7577A863BA0C}" sibTransId="{FC92A3CB-092E-468A-A3D9-8E25D9771C16}"/>
    <dgm:cxn modelId="{D334A228-D204-4081-9065-183370DB9F94}" srcId="{BC7162AA-7566-4B51-B889-12732131C493}" destId="{19477D0C-F4E9-439E-90A0-3D06BBFFF3D4}" srcOrd="1" destOrd="0" parTransId="{8ADAEA52-507D-43B7-906B-DF127FDD9618}" sibTransId="{E3618774-83FC-4E10-8265-E3CC6E831AD8}"/>
    <dgm:cxn modelId="{54201A5F-52A7-4EA7-8FB4-2E0D0DDB16E0}" srcId="{BC7162AA-7566-4B51-B889-12732131C493}" destId="{ECEC6A5B-6E16-46ED-A302-ED719EFF17E5}" srcOrd="0" destOrd="0" parTransId="{F243CC41-5C74-42A8-80E4-F91CD467E38E}" sibTransId="{9B7A06A9-F8E0-4E49-AB47-8EB65BBE604E}"/>
    <dgm:cxn modelId="{F80D6F6E-9BD2-41C7-958A-8CD2498534E5}" type="presOf" srcId="{ECEC6A5B-6E16-46ED-A302-ED719EFF17E5}" destId="{AACB1EC8-8054-4942-8A9F-A9CC5099B42F}" srcOrd="0" destOrd="0" presId="urn:microsoft.com/office/officeart/2018/2/layout/IconVerticalSolidList"/>
    <dgm:cxn modelId="{EF939484-428B-468C-92B6-49D3EB18C70D}" type="presOf" srcId="{0C386B1F-A603-40E9-8B5B-949AC4ADCECC}" destId="{CB89B2B3-8829-4164-A084-13DD01DC4AD2}" srcOrd="0" destOrd="0" presId="urn:microsoft.com/office/officeart/2018/2/layout/IconVerticalSolidList"/>
    <dgm:cxn modelId="{84C5AFA3-6150-4B40-BDBD-2554FBFFF726}" type="presOf" srcId="{BC7162AA-7566-4B51-B889-12732131C493}" destId="{37D5CED8-1F84-4642-8888-CF4707DC1A7B}" srcOrd="0" destOrd="0" presId="urn:microsoft.com/office/officeart/2018/2/layout/IconVerticalSolidList"/>
    <dgm:cxn modelId="{CAE69CCE-2206-4001-9B68-16CFA5963F7A}" srcId="{BC7162AA-7566-4B51-B889-12732131C493}" destId="{0C386B1F-A603-40E9-8B5B-949AC4ADCECC}" srcOrd="3" destOrd="0" parTransId="{2E7B72BF-74EE-4100-989B-B8B1E5F05461}" sibTransId="{03DA2180-5B2A-483B-9619-054F80EB8B01}"/>
    <dgm:cxn modelId="{399FDDCE-794F-416E-9B54-74C81A9096C8}" type="presOf" srcId="{19477D0C-F4E9-439E-90A0-3D06BBFFF3D4}" destId="{6744CE74-2ED5-444A-9BCC-DA04CB20DF44}" srcOrd="0" destOrd="0" presId="urn:microsoft.com/office/officeart/2018/2/layout/IconVerticalSolidList"/>
    <dgm:cxn modelId="{6B69DAEF-0A84-47F4-B036-01E340DD5BB9}" type="presOf" srcId="{74756D4B-B806-4470-8665-EC590774E2E0}" destId="{B68D9C53-815E-4CA9-BAB1-1AC6B996AB3C}" srcOrd="0" destOrd="0" presId="urn:microsoft.com/office/officeart/2018/2/layout/IconVerticalSolidList"/>
    <dgm:cxn modelId="{7B4CA0E0-0F8A-4096-88D2-F3E077D06E01}" type="presParOf" srcId="{37D5CED8-1F84-4642-8888-CF4707DC1A7B}" destId="{86E9EF45-2AE5-4E49-8AF5-EC2BCDE6A683}" srcOrd="0" destOrd="0" presId="urn:microsoft.com/office/officeart/2018/2/layout/IconVerticalSolidList"/>
    <dgm:cxn modelId="{4AC39DBD-A8E5-479D-A957-19A4A92FD76B}" type="presParOf" srcId="{86E9EF45-2AE5-4E49-8AF5-EC2BCDE6A683}" destId="{EE75D4BD-8C48-4C8B-8D93-C36972C18807}" srcOrd="0" destOrd="0" presId="urn:microsoft.com/office/officeart/2018/2/layout/IconVerticalSolidList"/>
    <dgm:cxn modelId="{9206598F-C25E-4599-8EBD-2D5ACB05BAE2}" type="presParOf" srcId="{86E9EF45-2AE5-4E49-8AF5-EC2BCDE6A683}" destId="{45C26978-A3AC-4F48-A355-6BCA7AB6BD58}" srcOrd="1" destOrd="0" presId="urn:microsoft.com/office/officeart/2018/2/layout/IconVerticalSolidList"/>
    <dgm:cxn modelId="{440F2572-1CDE-478E-A5D1-937FABD89F36}" type="presParOf" srcId="{86E9EF45-2AE5-4E49-8AF5-EC2BCDE6A683}" destId="{C85F250E-2131-45BE-B0E2-81410C50409C}" srcOrd="2" destOrd="0" presId="urn:microsoft.com/office/officeart/2018/2/layout/IconVerticalSolidList"/>
    <dgm:cxn modelId="{C0550A3D-DD97-4983-BE84-E1E839EE423B}" type="presParOf" srcId="{86E9EF45-2AE5-4E49-8AF5-EC2BCDE6A683}" destId="{AACB1EC8-8054-4942-8A9F-A9CC5099B42F}" srcOrd="3" destOrd="0" presId="urn:microsoft.com/office/officeart/2018/2/layout/IconVerticalSolidList"/>
    <dgm:cxn modelId="{A8A4B1FB-DE70-48B2-8541-E6170E415F2E}" type="presParOf" srcId="{37D5CED8-1F84-4642-8888-CF4707DC1A7B}" destId="{DCF85832-E249-4158-B5DF-5330173760F6}" srcOrd="1" destOrd="0" presId="urn:microsoft.com/office/officeart/2018/2/layout/IconVerticalSolidList"/>
    <dgm:cxn modelId="{A3B1FA18-FA79-4CE9-A2AC-EB1498FDE890}" type="presParOf" srcId="{37D5CED8-1F84-4642-8888-CF4707DC1A7B}" destId="{413A3F28-3200-4EAE-A947-62630C6D0D3C}" srcOrd="2" destOrd="0" presId="urn:microsoft.com/office/officeart/2018/2/layout/IconVerticalSolidList"/>
    <dgm:cxn modelId="{8B70B37A-B2DB-442D-9F6A-34E931F4672A}" type="presParOf" srcId="{413A3F28-3200-4EAE-A947-62630C6D0D3C}" destId="{69AE9B32-F555-4FD5-8067-4FEE8D9C8A3A}" srcOrd="0" destOrd="0" presId="urn:microsoft.com/office/officeart/2018/2/layout/IconVerticalSolidList"/>
    <dgm:cxn modelId="{C794232C-18A2-4654-B01E-03493F7F93EB}" type="presParOf" srcId="{413A3F28-3200-4EAE-A947-62630C6D0D3C}" destId="{05ADD92E-A56D-4215-AE53-ED3B53A4BCD0}" srcOrd="1" destOrd="0" presId="urn:microsoft.com/office/officeart/2018/2/layout/IconVerticalSolidList"/>
    <dgm:cxn modelId="{A5A8C9DA-766B-4CF8-9D8B-7314E42E974B}" type="presParOf" srcId="{413A3F28-3200-4EAE-A947-62630C6D0D3C}" destId="{3D70556B-ABE0-424D-9880-CACB5FF91A12}" srcOrd="2" destOrd="0" presId="urn:microsoft.com/office/officeart/2018/2/layout/IconVerticalSolidList"/>
    <dgm:cxn modelId="{597F73D2-0F40-4F5E-9D3B-5C47B7651CF8}" type="presParOf" srcId="{413A3F28-3200-4EAE-A947-62630C6D0D3C}" destId="{6744CE74-2ED5-444A-9BCC-DA04CB20DF44}" srcOrd="3" destOrd="0" presId="urn:microsoft.com/office/officeart/2018/2/layout/IconVerticalSolidList"/>
    <dgm:cxn modelId="{DCD4CC9A-10EF-498F-8669-C38E9741E3E3}" type="presParOf" srcId="{37D5CED8-1F84-4642-8888-CF4707DC1A7B}" destId="{1F00E960-E8F9-4B1A-8D59-69BAA5CD7F7E}" srcOrd="3" destOrd="0" presId="urn:microsoft.com/office/officeart/2018/2/layout/IconVerticalSolidList"/>
    <dgm:cxn modelId="{8B97209C-E845-4256-BD98-971EB039DC15}" type="presParOf" srcId="{37D5CED8-1F84-4642-8888-CF4707DC1A7B}" destId="{68CE26F3-A68A-4FCC-8BF0-30BB8CBBCC5F}" srcOrd="4" destOrd="0" presId="urn:microsoft.com/office/officeart/2018/2/layout/IconVerticalSolidList"/>
    <dgm:cxn modelId="{331B2CF9-C362-45F4-8E8F-05580B5438F6}" type="presParOf" srcId="{68CE26F3-A68A-4FCC-8BF0-30BB8CBBCC5F}" destId="{BCA13458-CE96-448F-BBC5-D610DD494B09}" srcOrd="0" destOrd="0" presId="urn:microsoft.com/office/officeart/2018/2/layout/IconVerticalSolidList"/>
    <dgm:cxn modelId="{20119022-D2F4-49BE-8B15-F2DF70BC92F3}" type="presParOf" srcId="{68CE26F3-A68A-4FCC-8BF0-30BB8CBBCC5F}" destId="{C7BC8748-08D6-4A96-A863-C07AF84890C3}" srcOrd="1" destOrd="0" presId="urn:microsoft.com/office/officeart/2018/2/layout/IconVerticalSolidList"/>
    <dgm:cxn modelId="{171F208D-FF98-40F3-8742-868346B64F6B}" type="presParOf" srcId="{68CE26F3-A68A-4FCC-8BF0-30BB8CBBCC5F}" destId="{B2E1F7E7-B941-495C-817E-97E72CF43DE5}" srcOrd="2" destOrd="0" presId="urn:microsoft.com/office/officeart/2018/2/layout/IconVerticalSolidList"/>
    <dgm:cxn modelId="{A9350913-264C-48C8-A813-C4455C464ADC}" type="presParOf" srcId="{68CE26F3-A68A-4FCC-8BF0-30BB8CBBCC5F}" destId="{B68D9C53-815E-4CA9-BAB1-1AC6B996AB3C}" srcOrd="3" destOrd="0" presId="urn:microsoft.com/office/officeart/2018/2/layout/IconVerticalSolidList"/>
    <dgm:cxn modelId="{5C7B34CC-735A-40BD-B2CD-D5647C949FFF}" type="presParOf" srcId="{37D5CED8-1F84-4642-8888-CF4707DC1A7B}" destId="{CD2D4C37-340D-4168-A9E5-57F6D0A2FB0A}" srcOrd="5" destOrd="0" presId="urn:microsoft.com/office/officeart/2018/2/layout/IconVerticalSolidList"/>
    <dgm:cxn modelId="{0CFEE768-5645-4AA2-BEFD-43867257C58D}" type="presParOf" srcId="{37D5CED8-1F84-4642-8888-CF4707DC1A7B}" destId="{D2D2ADCF-7852-4481-9FDD-7F2169AEEBBF}" srcOrd="6" destOrd="0" presId="urn:microsoft.com/office/officeart/2018/2/layout/IconVerticalSolidList"/>
    <dgm:cxn modelId="{26DCA3AD-DF85-4FFD-B42B-54EAD6969716}" type="presParOf" srcId="{D2D2ADCF-7852-4481-9FDD-7F2169AEEBBF}" destId="{558CEB86-5BC9-4BB6-96E1-A7B2B146A087}" srcOrd="0" destOrd="0" presId="urn:microsoft.com/office/officeart/2018/2/layout/IconVerticalSolidList"/>
    <dgm:cxn modelId="{B2DDCE69-360B-4B4F-978E-7F7491E627BD}" type="presParOf" srcId="{D2D2ADCF-7852-4481-9FDD-7F2169AEEBBF}" destId="{F3CCF9C7-DAF3-4983-AE2B-798BA0DB8F19}" srcOrd="1" destOrd="0" presId="urn:microsoft.com/office/officeart/2018/2/layout/IconVerticalSolidList"/>
    <dgm:cxn modelId="{BF11F652-BFD0-4625-B5EA-5D199DBA8295}" type="presParOf" srcId="{D2D2ADCF-7852-4481-9FDD-7F2169AEEBBF}" destId="{1F168D4A-AF47-4E9B-8B36-6286F2B5CA73}" srcOrd="2" destOrd="0" presId="urn:microsoft.com/office/officeart/2018/2/layout/IconVerticalSolidList"/>
    <dgm:cxn modelId="{DB17409A-ED70-444E-888D-58D09F5EF64C}" type="presParOf" srcId="{D2D2ADCF-7852-4481-9FDD-7F2169AEEBBF}" destId="{CB89B2B3-8829-4164-A084-13DD01DC4A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49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47187" y="184207"/>
          <a:ext cx="449431" cy="44943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943805" y="349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Executável transmite as instruções ao SO</a:t>
          </a:r>
        </a:p>
      </dsp:txBody>
      <dsp:txXfrm>
        <a:off x="943805" y="349"/>
        <a:ext cx="4841577" cy="817147"/>
      </dsp:txXfrm>
    </dsp:sp>
    <dsp:sp modelId="{69AE9B32-F555-4FD5-8067-4FEE8D9C8A3A}">
      <dsp:nvSpPr>
        <dsp:cNvPr id="0" name=""/>
        <dsp:cNvSpPr/>
      </dsp:nvSpPr>
      <dsp:spPr>
        <a:xfrm>
          <a:off x="0" y="1021783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47187" y="1205641"/>
          <a:ext cx="449431" cy="44943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943805" y="1021783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SO aloca e gerencia os recursos necessários para a execução do programa</a:t>
          </a:r>
        </a:p>
      </dsp:txBody>
      <dsp:txXfrm>
        <a:off x="943805" y="1021783"/>
        <a:ext cx="4841577" cy="817147"/>
      </dsp:txXfrm>
    </dsp:sp>
    <dsp:sp modelId="{558CEB86-5BC9-4BB6-96E1-A7B2B146A087}">
      <dsp:nvSpPr>
        <dsp:cNvPr id="0" name=""/>
        <dsp:cNvSpPr/>
      </dsp:nvSpPr>
      <dsp:spPr>
        <a:xfrm>
          <a:off x="0" y="2043218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47187" y="2227076"/>
          <a:ext cx="449431" cy="449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943805" y="2043218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943805" y="2043218"/>
        <a:ext cx="4841577" cy="8171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49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47187" y="184207"/>
          <a:ext cx="449431" cy="44943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943805" y="349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Executável transmite as instruções ao SO</a:t>
          </a:r>
        </a:p>
      </dsp:txBody>
      <dsp:txXfrm>
        <a:off x="943805" y="349"/>
        <a:ext cx="4841577" cy="817147"/>
      </dsp:txXfrm>
    </dsp:sp>
    <dsp:sp modelId="{69AE9B32-F555-4FD5-8067-4FEE8D9C8A3A}">
      <dsp:nvSpPr>
        <dsp:cNvPr id="0" name=""/>
        <dsp:cNvSpPr/>
      </dsp:nvSpPr>
      <dsp:spPr>
        <a:xfrm>
          <a:off x="0" y="1021783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47187" y="1205641"/>
          <a:ext cx="449431" cy="44943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943805" y="1021783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SO aloca e gerencia os recursos necessários para a execução do programa</a:t>
          </a:r>
        </a:p>
      </dsp:txBody>
      <dsp:txXfrm>
        <a:off x="943805" y="1021783"/>
        <a:ext cx="4841577" cy="817147"/>
      </dsp:txXfrm>
    </dsp:sp>
    <dsp:sp modelId="{558CEB86-5BC9-4BB6-96E1-A7B2B146A087}">
      <dsp:nvSpPr>
        <dsp:cNvPr id="0" name=""/>
        <dsp:cNvSpPr/>
      </dsp:nvSpPr>
      <dsp:spPr>
        <a:xfrm>
          <a:off x="0" y="2043218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47187" y="2227076"/>
          <a:ext cx="449431" cy="449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943805" y="2043218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943805" y="2043218"/>
        <a:ext cx="4841577" cy="817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49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47187" y="184207"/>
          <a:ext cx="449431" cy="44943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943805" y="349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Executável transmite as instruções ao SO</a:t>
          </a:r>
        </a:p>
      </dsp:txBody>
      <dsp:txXfrm>
        <a:off x="943805" y="349"/>
        <a:ext cx="4841577" cy="817147"/>
      </dsp:txXfrm>
    </dsp:sp>
    <dsp:sp modelId="{69AE9B32-F555-4FD5-8067-4FEE8D9C8A3A}">
      <dsp:nvSpPr>
        <dsp:cNvPr id="0" name=""/>
        <dsp:cNvSpPr/>
      </dsp:nvSpPr>
      <dsp:spPr>
        <a:xfrm>
          <a:off x="0" y="1021783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47187" y="1205641"/>
          <a:ext cx="449431" cy="449431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943805" y="1021783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SO aloca e gerencia os recursos necessários para a execução do programa</a:t>
          </a:r>
        </a:p>
      </dsp:txBody>
      <dsp:txXfrm>
        <a:off x="943805" y="1021783"/>
        <a:ext cx="4841577" cy="817147"/>
      </dsp:txXfrm>
    </dsp:sp>
    <dsp:sp modelId="{558CEB86-5BC9-4BB6-96E1-A7B2B146A087}">
      <dsp:nvSpPr>
        <dsp:cNvPr id="0" name=""/>
        <dsp:cNvSpPr/>
      </dsp:nvSpPr>
      <dsp:spPr>
        <a:xfrm>
          <a:off x="0" y="2043218"/>
          <a:ext cx="5785383" cy="81714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47187" y="2227076"/>
          <a:ext cx="449431" cy="4494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943805" y="2043218"/>
          <a:ext cx="4841577" cy="817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81" tIns="86481" rIns="86481" bIns="8648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943805" y="2043218"/>
        <a:ext cx="4841577" cy="8171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227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13878" y="162310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817006" y="3227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Bytecode</a:t>
          </a:r>
          <a:r>
            <a:rPr lang="pt-BR" sz="2000" kern="1200" dirty="0"/>
            <a:t> referente código Java é enviado à JVM</a:t>
          </a:r>
        </a:p>
      </dsp:txBody>
      <dsp:txXfrm>
        <a:off x="817006" y="3227"/>
        <a:ext cx="6538668" cy="751225"/>
      </dsp:txXfrm>
    </dsp:sp>
    <dsp:sp modelId="{69AE9B32-F555-4FD5-8067-4FEE8D9C8A3A}">
      <dsp:nvSpPr>
        <dsp:cNvPr id="0" name=""/>
        <dsp:cNvSpPr/>
      </dsp:nvSpPr>
      <dsp:spPr>
        <a:xfrm>
          <a:off x="0" y="942259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13878" y="1101343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817006" y="942259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JVM traduz o </a:t>
          </a:r>
          <a:r>
            <a:rPr lang="pt-BR" sz="2000" kern="1200" dirty="0" err="1"/>
            <a:t>bytecode</a:t>
          </a:r>
          <a:r>
            <a:rPr lang="pt-BR" sz="2000" kern="1200" dirty="0"/>
            <a:t> para códigos de máquina com base no SO e na arquitetura</a:t>
          </a:r>
        </a:p>
      </dsp:txBody>
      <dsp:txXfrm>
        <a:off x="817006" y="942259"/>
        <a:ext cx="6538668" cy="751225"/>
      </dsp:txXfrm>
    </dsp:sp>
    <dsp:sp modelId="{BCA13458-CE96-448F-BBC5-D610DD494B09}">
      <dsp:nvSpPr>
        <dsp:cNvPr id="0" name=""/>
        <dsp:cNvSpPr/>
      </dsp:nvSpPr>
      <dsp:spPr>
        <a:xfrm>
          <a:off x="0" y="1881292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C8748-08D6-4A96-A863-C07AF84890C3}">
      <dsp:nvSpPr>
        <dsp:cNvPr id="0" name=""/>
        <dsp:cNvSpPr/>
      </dsp:nvSpPr>
      <dsp:spPr>
        <a:xfrm>
          <a:off x="213878" y="2040375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D9C53-815E-4CA9-BAB1-1AC6B996AB3C}">
      <dsp:nvSpPr>
        <dsp:cNvPr id="0" name=""/>
        <dsp:cNvSpPr/>
      </dsp:nvSpPr>
      <dsp:spPr>
        <a:xfrm>
          <a:off x="817006" y="1881292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SO aloca e gerencia os recursos necessários para a execução do programa</a:t>
          </a:r>
        </a:p>
      </dsp:txBody>
      <dsp:txXfrm>
        <a:off x="817006" y="1881292"/>
        <a:ext cx="6538668" cy="751225"/>
      </dsp:txXfrm>
    </dsp:sp>
    <dsp:sp modelId="{558CEB86-5BC9-4BB6-96E1-A7B2B146A087}">
      <dsp:nvSpPr>
        <dsp:cNvPr id="0" name=""/>
        <dsp:cNvSpPr/>
      </dsp:nvSpPr>
      <dsp:spPr>
        <a:xfrm>
          <a:off x="0" y="2820324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13878" y="2979407"/>
          <a:ext cx="389249" cy="38886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817006" y="2820324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817006" y="2820324"/>
        <a:ext cx="6538668" cy="751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227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13878" y="162310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817006" y="3227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Bytecode</a:t>
          </a:r>
          <a:r>
            <a:rPr lang="pt-BR" sz="2000" kern="1200" dirty="0"/>
            <a:t> referente código Java é enviado à JVM</a:t>
          </a:r>
        </a:p>
      </dsp:txBody>
      <dsp:txXfrm>
        <a:off x="817006" y="3227"/>
        <a:ext cx="6538668" cy="751225"/>
      </dsp:txXfrm>
    </dsp:sp>
    <dsp:sp modelId="{69AE9B32-F555-4FD5-8067-4FEE8D9C8A3A}">
      <dsp:nvSpPr>
        <dsp:cNvPr id="0" name=""/>
        <dsp:cNvSpPr/>
      </dsp:nvSpPr>
      <dsp:spPr>
        <a:xfrm>
          <a:off x="0" y="942259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13878" y="1101343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817006" y="942259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JVM traduz o </a:t>
          </a:r>
          <a:r>
            <a:rPr lang="pt-BR" sz="2000" kern="1200" dirty="0" err="1"/>
            <a:t>bytecode</a:t>
          </a:r>
          <a:r>
            <a:rPr lang="pt-BR" sz="2000" kern="1200" dirty="0"/>
            <a:t> para códigos de máquina com base no SO e na arquitetura</a:t>
          </a:r>
        </a:p>
      </dsp:txBody>
      <dsp:txXfrm>
        <a:off x="817006" y="942259"/>
        <a:ext cx="6538668" cy="751225"/>
      </dsp:txXfrm>
    </dsp:sp>
    <dsp:sp modelId="{BCA13458-CE96-448F-BBC5-D610DD494B09}">
      <dsp:nvSpPr>
        <dsp:cNvPr id="0" name=""/>
        <dsp:cNvSpPr/>
      </dsp:nvSpPr>
      <dsp:spPr>
        <a:xfrm>
          <a:off x="0" y="1881292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C8748-08D6-4A96-A863-C07AF84890C3}">
      <dsp:nvSpPr>
        <dsp:cNvPr id="0" name=""/>
        <dsp:cNvSpPr/>
      </dsp:nvSpPr>
      <dsp:spPr>
        <a:xfrm>
          <a:off x="213878" y="2040375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D9C53-815E-4CA9-BAB1-1AC6B996AB3C}">
      <dsp:nvSpPr>
        <dsp:cNvPr id="0" name=""/>
        <dsp:cNvSpPr/>
      </dsp:nvSpPr>
      <dsp:spPr>
        <a:xfrm>
          <a:off x="817006" y="1881292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 aloca e gerencia os recursos necessários para a execução do programa</a:t>
          </a:r>
          <a:endParaRPr lang="pt-BR" sz="2000" kern="1200" dirty="0"/>
        </a:p>
      </dsp:txBody>
      <dsp:txXfrm>
        <a:off x="817006" y="1881292"/>
        <a:ext cx="6538668" cy="751225"/>
      </dsp:txXfrm>
    </dsp:sp>
    <dsp:sp modelId="{558CEB86-5BC9-4BB6-96E1-A7B2B146A087}">
      <dsp:nvSpPr>
        <dsp:cNvPr id="0" name=""/>
        <dsp:cNvSpPr/>
      </dsp:nvSpPr>
      <dsp:spPr>
        <a:xfrm>
          <a:off x="0" y="2820324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13878" y="2979407"/>
          <a:ext cx="389249" cy="38886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817006" y="2820324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817006" y="2820324"/>
        <a:ext cx="6538668" cy="7512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227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13878" y="162310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817006" y="3227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Bytecode</a:t>
          </a:r>
          <a:r>
            <a:rPr lang="pt-BR" sz="2000" kern="1200" dirty="0"/>
            <a:t> referente código Java é enviado à JVM</a:t>
          </a:r>
        </a:p>
      </dsp:txBody>
      <dsp:txXfrm>
        <a:off x="817006" y="3227"/>
        <a:ext cx="6538668" cy="751225"/>
      </dsp:txXfrm>
    </dsp:sp>
    <dsp:sp modelId="{69AE9B32-F555-4FD5-8067-4FEE8D9C8A3A}">
      <dsp:nvSpPr>
        <dsp:cNvPr id="0" name=""/>
        <dsp:cNvSpPr/>
      </dsp:nvSpPr>
      <dsp:spPr>
        <a:xfrm>
          <a:off x="0" y="942259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13878" y="1101343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817006" y="942259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JVM traduz o </a:t>
          </a:r>
          <a:r>
            <a:rPr lang="pt-BR" sz="2000" kern="1200" dirty="0" err="1"/>
            <a:t>bytecode</a:t>
          </a:r>
          <a:r>
            <a:rPr lang="pt-BR" sz="2000" kern="1200" dirty="0"/>
            <a:t> para códigos de máquina com base no SO e na arquitetura</a:t>
          </a:r>
        </a:p>
      </dsp:txBody>
      <dsp:txXfrm>
        <a:off x="817006" y="942259"/>
        <a:ext cx="6538668" cy="751225"/>
      </dsp:txXfrm>
    </dsp:sp>
    <dsp:sp modelId="{BCA13458-CE96-448F-BBC5-D610DD494B09}">
      <dsp:nvSpPr>
        <dsp:cNvPr id="0" name=""/>
        <dsp:cNvSpPr/>
      </dsp:nvSpPr>
      <dsp:spPr>
        <a:xfrm>
          <a:off x="0" y="1881292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C8748-08D6-4A96-A863-C07AF84890C3}">
      <dsp:nvSpPr>
        <dsp:cNvPr id="0" name=""/>
        <dsp:cNvSpPr/>
      </dsp:nvSpPr>
      <dsp:spPr>
        <a:xfrm>
          <a:off x="213878" y="2040375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D9C53-815E-4CA9-BAB1-1AC6B996AB3C}">
      <dsp:nvSpPr>
        <dsp:cNvPr id="0" name=""/>
        <dsp:cNvSpPr/>
      </dsp:nvSpPr>
      <dsp:spPr>
        <a:xfrm>
          <a:off x="817006" y="1881292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 aloca e gerencia os recursos necessários para a execução do programa</a:t>
          </a:r>
          <a:endParaRPr lang="pt-BR" sz="2000" kern="1200" dirty="0"/>
        </a:p>
      </dsp:txBody>
      <dsp:txXfrm>
        <a:off x="817006" y="1881292"/>
        <a:ext cx="6538668" cy="751225"/>
      </dsp:txXfrm>
    </dsp:sp>
    <dsp:sp modelId="{558CEB86-5BC9-4BB6-96E1-A7B2B146A087}">
      <dsp:nvSpPr>
        <dsp:cNvPr id="0" name=""/>
        <dsp:cNvSpPr/>
      </dsp:nvSpPr>
      <dsp:spPr>
        <a:xfrm>
          <a:off x="0" y="2820324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13878" y="2979407"/>
          <a:ext cx="389249" cy="38886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817006" y="2820324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817006" y="2820324"/>
        <a:ext cx="6538668" cy="7512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5D4BD-8C48-4C8B-8D93-C36972C18807}">
      <dsp:nvSpPr>
        <dsp:cNvPr id="0" name=""/>
        <dsp:cNvSpPr/>
      </dsp:nvSpPr>
      <dsp:spPr>
        <a:xfrm>
          <a:off x="0" y="3227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26978-A3AC-4F48-A355-6BCA7AB6BD58}">
      <dsp:nvSpPr>
        <dsp:cNvPr id="0" name=""/>
        <dsp:cNvSpPr/>
      </dsp:nvSpPr>
      <dsp:spPr>
        <a:xfrm>
          <a:off x="213878" y="162310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1EC8-8054-4942-8A9F-A9CC5099B42F}">
      <dsp:nvSpPr>
        <dsp:cNvPr id="0" name=""/>
        <dsp:cNvSpPr/>
      </dsp:nvSpPr>
      <dsp:spPr>
        <a:xfrm>
          <a:off x="817006" y="3227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Bytecode</a:t>
          </a:r>
          <a:r>
            <a:rPr lang="pt-BR" sz="2000" kern="1200" dirty="0"/>
            <a:t> referente código Java é enviado à JVM</a:t>
          </a:r>
        </a:p>
      </dsp:txBody>
      <dsp:txXfrm>
        <a:off x="817006" y="3227"/>
        <a:ext cx="6538668" cy="751225"/>
      </dsp:txXfrm>
    </dsp:sp>
    <dsp:sp modelId="{69AE9B32-F555-4FD5-8067-4FEE8D9C8A3A}">
      <dsp:nvSpPr>
        <dsp:cNvPr id="0" name=""/>
        <dsp:cNvSpPr/>
      </dsp:nvSpPr>
      <dsp:spPr>
        <a:xfrm>
          <a:off x="0" y="942259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DD92E-A56D-4215-AE53-ED3B53A4BCD0}">
      <dsp:nvSpPr>
        <dsp:cNvPr id="0" name=""/>
        <dsp:cNvSpPr/>
      </dsp:nvSpPr>
      <dsp:spPr>
        <a:xfrm>
          <a:off x="213878" y="1101343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4CE74-2ED5-444A-9BCC-DA04CB20DF44}">
      <dsp:nvSpPr>
        <dsp:cNvPr id="0" name=""/>
        <dsp:cNvSpPr/>
      </dsp:nvSpPr>
      <dsp:spPr>
        <a:xfrm>
          <a:off x="817006" y="942259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JVM traduz o </a:t>
          </a:r>
          <a:r>
            <a:rPr lang="pt-BR" sz="2000" kern="1200" dirty="0" err="1"/>
            <a:t>bytecode</a:t>
          </a:r>
          <a:r>
            <a:rPr lang="pt-BR" sz="2000" kern="1200" dirty="0"/>
            <a:t> para códigos de máquina com base no SO e na arquitetura</a:t>
          </a:r>
        </a:p>
      </dsp:txBody>
      <dsp:txXfrm>
        <a:off x="817006" y="942259"/>
        <a:ext cx="6538668" cy="751225"/>
      </dsp:txXfrm>
    </dsp:sp>
    <dsp:sp modelId="{BCA13458-CE96-448F-BBC5-D610DD494B09}">
      <dsp:nvSpPr>
        <dsp:cNvPr id="0" name=""/>
        <dsp:cNvSpPr/>
      </dsp:nvSpPr>
      <dsp:spPr>
        <a:xfrm>
          <a:off x="0" y="1881292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C8748-08D6-4A96-A863-C07AF84890C3}">
      <dsp:nvSpPr>
        <dsp:cNvPr id="0" name=""/>
        <dsp:cNvSpPr/>
      </dsp:nvSpPr>
      <dsp:spPr>
        <a:xfrm>
          <a:off x="213878" y="2040375"/>
          <a:ext cx="389249" cy="388869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D9C53-815E-4CA9-BAB1-1AC6B996AB3C}">
      <dsp:nvSpPr>
        <dsp:cNvPr id="0" name=""/>
        <dsp:cNvSpPr/>
      </dsp:nvSpPr>
      <dsp:spPr>
        <a:xfrm>
          <a:off x="817006" y="1881292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 aloca e gerencia os recursos necessários para a execução do programa</a:t>
          </a:r>
          <a:endParaRPr lang="pt-BR" sz="2000" kern="1200" dirty="0"/>
        </a:p>
      </dsp:txBody>
      <dsp:txXfrm>
        <a:off x="817006" y="1881292"/>
        <a:ext cx="6538668" cy="751225"/>
      </dsp:txXfrm>
    </dsp:sp>
    <dsp:sp modelId="{558CEB86-5BC9-4BB6-96E1-A7B2B146A087}">
      <dsp:nvSpPr>
        <dsp:cNvPr id="0" name=""/>
        <dsp:cNvSpPr/>
      </dsp:nvSpPr>
      <dsp:spPr>
        <a:xfrm>
          <a:off x="0" y="2820324"/>
          <a:ext cx="7380422" cy="70703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F9C7-DAF3-4983-AE2B-798BA0DB8F19}">
      <dsp:nvSpPr>
        <dsp:cNvPr id="0" name=""/>
        <dsp:cNvSpPr/>
      </dsp:nvSpPr>
      <dsp:spPr>
        <a:xfrm>
          <a:off x="213878" y="2979407"/>
          <a:ext cx="389249" cy="38886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B2B3-8829-4164-A084-13DD01DC4AD2}">
      <dsp:nvSpPr>
        <dsp:cNvPr id="0" name=""/>
        <dsp:cNvSpPr/>
      </dsp:nvSpPr>
      <dsp:spPr>
        <a:xfrm>
          <a:off x="817006" y="2820324"/>
          <a:ext cx="6538668" cy="75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505" tIns="79505" rIns="79505" bIns="7950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Computador executa as instruções passadas pelo SO</a:t>
          </a:r>
        </a:p>
      </dsp:txBody>
      <dsp:txXfrm>
        <a:off x="817006" y="2820324"/>
        <a:ext cx="6538668" cy="751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DA6E9BE-3E57-7849-8B1D-CDAEA375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2093509-1BC1-5722-72ED-5C8D22773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162E206B-0732-B050-C214-04B77BFB2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433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340EFFB-9F43-4A8C-071E-17320918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EBD3E76-FF58-8B7E-64FB-4C765EB63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2B48E084-DA2F-FC9F-628E-C447BD5A97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063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49149B0-DE34-4951-F4E8-11BC68DE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3EF258A-E62D-5A89-66B1-EAD93B494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E3E4B3E-A59A-AD5A-082A-6C8E3A08E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16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26DE557-3C87-C8B0-B627-4B2BB9B60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E493B8D-DE52-C312-E8BB-5FEAD5CC1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63E244C6-E873-8DD2-F410-386A9ABDB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2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A29F25B-5F79-AAE8-CE67-6E6453D4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9481780A-2559-1FA8-A00F-1D7387686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17BE759-C81A-1788-4E0F-0C6197295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074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E246A-C015-B1D9-12D6-DBF0BB8C7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7C3087-E6BE-4237-F6E0-CBB7BF832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A349F-094C-77D9-A77E-0D0D10F94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1C556-D58B-3620-F190-0C23AFDC0D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54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81D3E4E-FE0B-424D-58EC-C489FC4C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2FB2B6D9-FDDD-759B-D0B6-9270CE14C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20B5C35-5BDB-50F5-E085-C85FA743B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856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A56E15D8-F7CB-CE18-C3D5-0A1E9BC56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0CF28FD7-7E2E-EDCA-ED59-DE47ABE5C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D315F045-8943-5E16-45D4-6A19BCC077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529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5624EE9-4D23-BD05-3B05-131AF074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CBCDDE91-36C7-CD96-1C17-492D97956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4CEA08FB-B488-130A-F5AD-0B3785790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03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c431c309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c431c309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C37FB71-0E1F-A49E-54B2-1A9FD409C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B85F1C21-E41B-F4A2-CA5E-B82A53B2F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D6A70BE8-20AC-6DFF-CC67-F0A660F88B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51919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2F384A8-5634-C6EA-3CD1-969ACA681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8D8F6F36-CEF9-9DAE-CAE3-E66CA138F5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181E94F1-0919-3363-888A-45766304E6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9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5D06757-F1AE-533E-7226-7125F39D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99A1AA3C-DCCD-4454-2C30-2822907E2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7708D0E-06DF-0F78-F5FB-689251F7B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574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980A790-1D89-DC59-4FB0-15D67EAFA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9EAA3DA-4B70-D9B1-3461-2C01243A0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21A33F19-0C86-F5FF-9EF5-D8191CE8C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59A1809-4EAE-94C7-AF61-6BC2A3D98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AAE115C-E9CD-AF2C-F4E2-07889CA3E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2753FB62-2E51-BC29-85BE-C290163EAD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05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DC3B5B6-63BA-8874-9C5C-F538F9425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0984D95-04BA-AAAE-7542-80A64BAA9B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D5052B41-878E-C89F-F68A-1E402B03A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376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2BD5F68-1DEA-7BC3-C28E-A47564525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4421A8F1-ACBB-BD0A-802B-F9A4B7F622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6E2E0287-8FC0-7651-2A99-AEBD35A4AA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651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1E04D8D-D500-D097-0265-1B1B8A35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39BA1B1-5266-EC7F-286F-B697ECC775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3A8E05B6-B968-3D71-07E5-008913575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575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526860EF-CF90-AA90-4043-6ED8FF43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6E9F779-99DE-2DFF-DEDB-5198E75E6B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B3C0905-161D-2517-503A-1157D54F8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65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8A43E26-361C-4614-7A57-C691FA0A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2C89D2DB-342D-1BED-0A48-9CAE48280C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7371BDC-7533-907A-24F7-B3683F7C4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6710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5c431c309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5c431c309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5EE31A-0692-3103-1837-F3D5D8190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8B345E3-24CF-B32B-A179-A2DFC216B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174BB25C-6925-6B3F-28CA-915123040E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45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270A446-5496-1CF0-60D9-40B7FDA5E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B863343E-BBBD-A17B-DCDF-51F1A0BCA3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683377F4-84AD-8E09-32A4-7D94417A64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84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B24C2DB-540F-5AEF-44BD-281C807E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03080A74-C550-84D7-659C-C8D2BE10E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D98B39E-23E5-FA89-ED50-9D86120C5E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460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1FF1A64-8A75-BC50-DDB8-9FB7C056D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C4EE8174-6ED6-9E9F-2A60-2A1D0D96B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66F65905-FB29-6F73-AFE5-7754C4B58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151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c431c309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c431c309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06E42-67F8-44EA-C3F4-D9DC2DFE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4E11D1-F4A4-4838-9B36-7513FAD46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B6B0D2-7B0E-5EA6-70C9-CEF65ABA4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9E111F-A21E-F7C9-F24D-67CE899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DAE5D9-3478-EBF1-1052-E9F735DD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AEA000-6AC4-62E3-043D-D6418E13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847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66427-C45E-8874-C8EB-D8F991C6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96A654-22ED-0063-A745-40135F8D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7A5C7D-B610-C891-6572-44C044EE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1CD2C5-CEB0-FD0E-605F-3754632B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FF51F8-CC27-F27E-16A6-2B416FA5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3208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658417-259D-D6B4-9462-C6FA68581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7FCCDA-EFCF-2B24-C459-260EBA96D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3F0D70-298F-39FA-1AEC-10FC88D3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2761C-31CE-BE16-66BF-B2EF70F8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E7522-7D63-32BE-2F14-65803E8B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1224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A5D272-CFED-568B-1879-6EBB018052A5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299812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1436D0D-5D72-BA9F-CBEA-F9EC59997186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133875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66A6D-7B8D-60F3-04D0-DC6160AAF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8495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C7EE6E-F735-3473-FF61-5098C22FE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9B65-F271-C7B7-90DD-A5469FC5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9510C-E713-3CDB-9599-1310BD49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637A19-00DB-1DB7-9862-CD30B1F1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19E39F45-FB39-6E0E-D18D-40E7DAA34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28" t="9814" r="18725" b="11301"/>
          <a:stretch/>
        </p:blipFill>
        <p:spPr>
          <a:xfrm>
            <a:off x="0" y="1330"/>
            <a:ext cx="884402" cy="11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178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F2908-9A15-3307-A50D-7F239D19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834A6-4813-49D1-B4EF-B479FE0B9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E4A741-FF68-0E49-DB98-F8036CC8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A1C69B-E7B6-1EE0-BE04-F94B47EB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810DE6-D9B0-0AB1-3AA1-2E48789C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5FD3C4B5-1823-3E04-EC6D-5A9B68260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28" t="9814" r="18725" b="11301"/>
          <a:stretch/>
        </p:blipFill>
        <p:spPr>
          <a:xfrm>
            <a:off x="0" y="1330"/>
            <a:ext cx="884402" cy="11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62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BCE09-AD98-54A8-746B-69530F6D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9628CC-4B0E-AF7F-C8F0-7165F138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05F9A-E2DE-1353-CE06-CD0DBD50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2C46D7-B47C-4D65-5A86-E3FE53C7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70B49-0560-45D8-7DF0-24261FE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744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D3047-3C85-34DF-EDFF-215637C9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C965B2-2BCE-5FE3-D07F-56C5E9F8F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2031F9-2290-0D3E-AA24-FD3F978E5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89D3E5-973B-6880-4039-B27DB1B7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11B674-BCD9-9861-758C-EF49C813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FCFB6A-EEC0-CA44-8858-4CBF387F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5475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99AB-257A-D1C8-0676-49E21DE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C84650-B33F-5BC1-F1A0-D65B0D5A2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E83A0D-398A-88B9-B29D-9EEDA16B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B9EEDF-6F94-EBA2-C876-8C2D50F54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8F799F-3633-5BA5-F78D-AB7FB1AA4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1B98AF-50E7-D7C1-A716-0D4371D4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27370E-785D-4F2D-BB72-961583E6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60C852-7B02-6849-8225-DFD0BF07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759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DCC43-7348-1CAA-6861-9AFDE731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4CFA7A-DA65-8306-2BD6-022254FC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4AB6F7-4B86-1CB7-F151-C756176F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68C191-8D20-CCBF-611B-194BACEA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F26DB0-FA85-5F29-111F-DCE5DCFEB321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24427656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FD21D97-2FA6-3408-FAB8-C979A9FF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D70597-9A7D-71D1-F329-741A7E64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87B26-28A0-14B6-93CA-986FF3B8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1616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305A4-7A85-648D-6BDC-F10BA7D7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4B8E5B-48ED-8F0F-BA14-1D8CFDD4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B5CB0E-DAC3-CB49-4CFE-B874F1E55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BF2C89-E0A0-0517-3F1F-F2056D77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F9D091-1FC7-6AE6-49AC-9C5F75FD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4A831-56FC-0FDB-F839-D4955D1C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02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AE52DC5-A6AD-F56B-5AA4-1460BA25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6CFC55-BCDC-7F14-4D94-E3924B6C2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6E0282-2A3C-CED4-84BD-43AD8A6B3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6013B-D384-4037-B6AF-29B6C9CEDB25}" type="datetimeFigureOut">
              <a:rPr lang="pt-BR" smtClean="0"/>
              <a:t>13/02/2024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723825-7C2B-6728-4530-BEEDFF693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1622DE-A7E3-9CA5-230F-3261D3683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1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1CsTH9S79qI?feature=oembed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1282950" y="812799"/>
            <a:ext cx="6578100" cy="3438300"/>
            <a:chOff x="772525" y="726625"/>
            <a:chExt cx="6578100" cy="3438300"/>
          </a:xfrm>
        </p:grpSpPr>
        <p:sp>
          <p:nvSpPr>
            <p:cNvPr id="77" name="Google Shape;77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2848350" y="3365325"/>
            <a:ext cx="3447300" cy="962400"/>
            <a:chOff x="4924175" y="3441525"/>
            <a:chExt cx="3447300" cy="962400"/>
          </a:xfrm>
        </p:grpSpPr>
        <p:sp>
          <p:nvSpPr>
            <p:cNvPr id="80" name="Google Shape;80;p1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/>
                <a:t>Prof. Me Jonas Pontes</a:t>
              </a:r>
              <a:endParaRPr sz="2000"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Orientada a Objetos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Linguagem de programação Java</a:t>
            </a:r>
            <a:endParaRPr sz="2800" dirty="0"/>
          </a:p>
        </p:txBody>
      </p:sp>
      <p:grpSp>
        <p:nvGrpSpPr>
          <p:cNvPr id="86" name="Google Shape;86;p15"/>
          <p:cNvGrpSpPr/>
          <p:nvPr/>
        </p:nvGrpSpPr>
        <p:grpSpPr>
          <a:xfrm>
            <a:off x="488525" y="3370227"/>
            <a:ext cx="1864800" cy="718498"/>
            <a:chOff x="488525" y="3093501"/>
            <a:chExt cx="1864800" cy="718498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234" extrusionOk="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35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236" extrusionOk="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C7805E24-6042-779E-6484-5886DB1BA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157338" cy="48323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01603" y="177850"/>
            <a:ext cx="5109344" cy="433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Histórico da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linguagem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Java</a:t>
            </a:r>
          </a:p>
        </p:txBody>
      </p:sp>
      <p:sp>
        <p:nvSpPr>
          <p:cNvPr id="6" name="Shape 2"/>
          <p:cNvSpPr/>
          <p:nvPr/>
        </p:nvSpPr>
        <p:spPr>
          <a:xfrm>
            <a:off x="2414454" y="1523360"/>
            <a:ext cx="27756" cy="2678013"/>
          </a:xfrm>
          <a:prstGeom prst="roundRect">
            <a:avLst>
              <a:gd name="adj" fmla="val 225151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pt-BR" sz="875"/>
          </a:p>
        </p:txBody>
      </p:sp>
      <p:sp>
        <p:nvSpPr>
          <p:cNvPr id="7" name="Shape 3"/>
          <p:cNvSpPr/>
          <p:nvPr/>
        </p:nvSpPr>
        <p:spPr>
          <a:xfrm>
            <a:off x="2584527" y="1774173"/>
            <a:ext cx="485998" cy="27756"/>
          </a:xfrm>
          <a:prstGeom prst="roundRect">
            <a:avLst>
              <a:gd name="adj" fmla="val 225151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pt-BR" sz="875"/>
          </a:p>
        </p:txBody>
      </p:sp>
      <p:sp>
        <p:nvSpPr>
          <p:cNvPr id="8" name="Shape 4"/>
          <p:cNvSpPr/>
          <p:nvPr/>
        </p:nvSpPr>
        <p:spPr>
          <a:xfrm>
            <a:off x="2272063" y="1631856"/>
            <a:ext cx="312464" cy="312464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 6"/>
          <p:cNvSpPr/>
          <p:nvPr/>
        </p:nvSpPr>
        <p:spPr>
          <a:xfrm>
            <a:off x="3188248" y="1482767"/>
            <a:ext cx="2331914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Criação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por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Sun Microsystems</a:t>
            </a:r>
          </a:p>
        </p:txBody>
      </p:sp>
      <p:sp>
        <p:nvSpPr>
          <p:cNvPr id="11" name="Text 7"/>
          <p:cNvSpPr/>
          <p:nvPr/>
        </p:nvSpPr>
        <p:spPr>
          <a:xfrm>
            <a:off x="3188248" y="1873312"/>
            <a:ext cx="5109344" cy="4758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Desenvolvimento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da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linguagem</a:t>
            </a:r>
            <a:endParaRPr lang="en-US" sz="20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2584527" y="2713130"/>
            <a:ext cx="485998" cy="27756"/>
          </a:xfrm>
          <a:prstGeom prst="roundRect">
            <a:avLst>
              <a:gd name="adj" fmla="val 225151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pt-BR" sz="875"/>
          </a:p>
        </p:txBody>
      </p:sp>
      <p:sp>
        <p:nvSpPr>
          <p:cNvPr id="13" name="Shape 9"/>
          <p:cNvSpPr/>
          <p:nvPr/>
        </p:nvSpPr>
        <p:spPr>
          <a:xfrm>
            <a:off x="2272063" y="2570813"/>
            <a:ext cx="312464" cy="312464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ext 11"/>
          <p:cNvSpPr/>
          <p:nvPr/>
        </p:nvSpPr>
        <p:spPr>
          <a:xfrm>
            <a:off x="3188248" y="2462317"/>
            <a:ext cx="2146251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Lançamento oficial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em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1995</a:t>
            </a:r>
          </a:p>
        </p:txBody>
      </p:sp>
      <p:sp>
        <p:nvSpPr>
          <p:cNvPr id="16" name="Text 12"/>
          <p:cNvSpPr/>
          <p:nvPr/>
        </p:nvSpPr>
        <p:spPr>
          <a:xfrm>
            <a:off x="3188247" y="2759173"/>
            <a:ext cx="5626187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O impacto e a recepção da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linguagem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após</a:t>
            </a:r>
            <a:endParaRPr lang="en-US" sz="2000" kern="1200" dirty="0">
              <a:solidFill>
                <a:schemeClr val="dk1"/>
              </a:solidFill>
              <a:latin typeface="Quantico"/>
            </a:endParaRPr>
          </a:p>
          <a:p>
            <a:pPr>
              <a:lnSpc>
                <a:spcPts val="1709"/>
              </a:lnSpc>
            </a:pP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seu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lançamento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.</a:t>
            </a:r>
          </a:p>
        </p:txBody>
      </p:sp>
      <p:sp>
        <p:nvSpPr>
          <p:cNvPr id="17" name="Shape 13"/>
          <p:cNvSpPr/>
          <p:nvPr/>
        </p:nvSpPr>
        <p:spPr>
          <a:xfrm>
            <a:off x="2584527" y="3652086"/>
            <a:ext cx="485998" cy="27756"/>
          </a:xfrm>
          <a:prstGeom prst="roundRect">
            <a:avLst>
              <a:gd name="adj" fmla="val 225151"/>
            </a:avLst>
          </a:prstGeom>
          <a:solidFill>
            <a:srgbClr val="7030A0"/>
          </a:solidFill>
          <a:ln/>
        </p:spPr>
        <p:txBody>
          <a:bodyPr/>
          <a:lstStyle/>
          <a:p>
            <a:endParaRPr lang="pt-BR" sz="875"/>
          </a:p>
        </p:txBody>
      </p:sp>
      <p:sp>
        <p:nvSpPr>
          <p:cNvPr id="18" name="Shape 14"/>
          <p:cNvSpPr/>
          <p:nvPr/>
        </p:nvSpPr>
        <p:spPr>
          <a:xfrm>
            <a:off x="2272063" y="3509769"/>
            <a:ext cx="312464" cy="312464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Text 16"/>
          <p:cNvSpPr/>
          <p:nvPr/>
        </p:nvSpPr>
        <p:spPr>
          <a:xfrm>
            <a:off x="3200974" y="3445922"/>
            <a:ext cx="1653704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Aquisição pela Oracle</a:t>
            </a:r>
          </a:p>
        </p:txBody>
      </p:sp>
      <p:sp>
        <p:nvSpPr>
          <p:cNvPr id="21" name="Text 17"/>
          <p:cNvSpPr/>
          <p:nvPr/>
        </p:nvSpPr>
        <p:spPr>
          <a:xfrm>
            <a:off x="3192081" y="3840391"/>
            <a:ext cx="4844430" cy="2221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49"/>
              </a:lnSpc>
            </a:pP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Os desenvolvimentos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após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a </a:t>
            </a:r>
            <a:r>
              <a:rPr lang="en-US" sz="2000" kern="1200" dirty="0" err="1">
                <a:solidFill>
                  <a:schemeClr val="dk1"/>
                </a:solidFill>
                <a:latin typeface="Quantico"/>
              </a:rPr>
              <a:t>aquisição</a:t>
            </a: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 da Sun</a:t>
            </a:r>
          </a:p>
          <a:p>
            <a:pPr>
              <a:lnSpc>
                <a:spcPts val="1749"/>
              </a:lnSpc>
            </a:pPr>
            <a:r>
              <a:rPr lang="en-US" sz="2000" kern="1200" dirty="0">
                <a:solidFill>
                  <a:schemeClr val="dk1"/>
                </a:solidFill>
                <a:latin typeface="Quantico"/>
              </a:rPr>
              <a:t>pela Oracle.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07ED344-7D00-BF15-52EA-ECC05197E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AB94136-1019-261F-71BF-B852E534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Surgimento de Java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17E06F-05C9-148F-2932-A376E7F635B4}"/>
              </a:ext>
            </a:extLst>
          </p:cNvPr>
          <p:cNvSpPr txBox="1"/>
          <p:nvPr/>
        </p:nvSpPr>
        <p:spPr>
          <a:xfrm>
            <a:off x="256374" y="1373922"/>
            <a:ext cx="863125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Sum Microsystems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desejava ingressar no mercado de dispositivos inteligentes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Green Project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lançou o Star7, controle remoto com touchscreen, capaz de movimentar o Duke em equipamentos como televisores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James Gosling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 líder de desenvolvimento da Oak, a linguagem para o *7</a:t>
            </a:r>
          </a:p>
        </p:txBody>
      </p:sp>
    </p:spTree>
    <p:extLst>
      <p:ext uri="{BB962C8B-B14F-4D97-AF65-F5344CB8AC3E}">
        <p14:creationId xmlns:p14="http://schemas.microsoft.com/office/powerpoint/2010/main" val="387209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0D0C2EC-95DC-067D-2788-86E1725F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DDD642-41B0-4DCB-8456-9A9F8EE0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439"/>
            <a:ext cx="2697479" cy="994172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Star7</a:t>
            </a:r>
          </a:p>
        </p:txBody>
      </p:sp>
      <p:pic>
        <p:nvPicPr>
          <p:cNvPr id="4" name="Mídia Online 3" title="Star7 Demo">
            <a:hlinkClick r:id="" action="ppaction://media"/>
            <a:extLst>
              <a:ext uri="{FF2B5EF4-FFF2-40B4-BE49-F238E27FC236}">
                <a16:creationId xmlns:a16="http://schemas.microsoft.com/office/drawing/2014/main" id="{CC9DED7C-2EA9-1013-9143-3F018C9A64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7479" y="0"/>
            <a:ext cx="6454141" cy="4840605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1CD10BE-1358-42CE-707D-B0CC512087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4" t="4444" r="3518" b="4630"/>
          <a:stretch/>
        </p:blipFill>
        <p:spPr>
          <a:xfrm>
            <a:off x="300724" y="2079932"/>
            <a:ext cx="2099576" cy="20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1DE2379-5F70-A51D-A790-B2CC32E15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53C7DC6-F042-5D05-38FA-60751966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Surgimento de Java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D73BB3-B062-AEC0-569D-E7ADADACAA1F}"/>
              </a:ext>
            </a:extLst>
          </p:cNvPr>
          <p:cNvSpPr txBox="1"/>
          <p:nvPr/>
        </p:nvSpPr>
        <p:spPr>
          <a:xfrm>
            <a:off x="256374" y="1373922"/>
            <a:ext cx="863125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Estouro da internet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estabelecimento da Web, uma rede interativa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Visão da Sun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utilizar o Java para adicionar conteúdo dinâmico a páginas da Web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Impacto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a linguagem chamou a atenção da comunidade de negócios por causa do enorme interesse pela Web</a:t>
            </a:r>
          </a:p>
        </p:txBody>
      </p:sp>
    </p:spTree>
    <p:extLst>
      <p:ext uri="{BB962C8B-B14F-4D97-AF65-F5344CB8AC3E}">
        <p14:creationId xmlns:p14="http://schemas.microsoft.com/office/powerpoint/2010/main" val="1729100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1ACDEB9-916B-2BD9-9EB4-31BECB48F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56D57DB-5270-5880-0D42-5A4EA5107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Aquisição pela Oracle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A6CCBF-DA89-860B-91DB-612585EDF3FA}"/>
              </a:ext>
            </a:extLst>
          </p:cNvPr>
          <p:cNvSpPr txBox="1"/>
          <p:nvPr/>
        </p:nvSpPr>
        <p:spPr>
          <a:xfrm>
            <a:off x="256374" y="1160562"/>
            <a:ext cx="8631252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2009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Oracle comprou a Sun, dona da marca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Oracle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a empresa sempre investiu e fez negócios através do uso da plataforma Java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2011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lançamento do Java 7, com algumas pequenas mudanças na linguagem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Quantico"/>
              </a:rPr>
              <a:t>Versão atual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Java 21, de 19set2023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2"/>
                </a:solidFill>
                <a:latin typeface="Quantico"/>
              </a:rPr>
              <a:t>Licença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gratuito inclusive para fins comerciais, desde que seja para computação de uso ou propósito geral</a:t>
            </a:r>
          </a:p>
        </p:txBody>
      </p:sp>
    </p:spTree>
    <p:extLst>
      <p:ext uri="{BB962C8B-B14F-4D97-AF65-F5344CB8AC3E}">
        <p14:creationId xmlns:p14="http://schemas.microsoft.com/office/powerpoint/2010/main" val="725634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7A3CD0F-F1B7-DF7C-7C82-B9E886D04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6953E7A-6F11-3060-A7DE-72B74C818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Exemplo de programa em Java</a:t>
            </a: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0C5C090E-8CFA-5F93-2337-E6EF42417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723941"/>
            <a:ext cx="8153400" cy="2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8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28650" y="1185006"/>
            <a:ext cx="3002979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1.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Portabilidade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4055045" y="872542"/>
            <a:ext cx="2075408" cy="312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endParaRPr lang="en-US" sz="24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5443" y="1744811"/>
            <a:ext cx="353128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Capacidade de ser executada em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diferentes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plataformas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092749" y="3545779"/>
            <a:ext cx="353128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Mecanismos integrados para proteger os dados 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sistemas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54123" y="3467063"/>
            <a:ext cx="353128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Abordagem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modular,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flexível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 reutilizável para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concepção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manutenção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software</a:t>
            </a:r>
          </a:p>
        </p:txBody>
      </p:sp>
      <p:sp>
        <p:nvSpPr>
          <p:cNvPr id="20" name="Text 17"/>
          <p:cNvSpPr/>
          <p:nvPr/>
        </p:nvSpPr>
        <p:spPr>
          <a:xfrm>
            <a:off x="5092749" y="1733078"/>
            <a:ext cx="4078485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Comunidade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desenvolvedores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grande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ativa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;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muitos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materiais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online 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gratuitos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F20234B2-84B9-1E50-D1EB-DCCEEEE8448C}"/>
              </a:ext>
            </a:extLst>
          </p:cNvPr>
          <p:cNvSpPr txBox="1">
            <a:spLocks/>
          </p:cNvSpPr>
          <p:nvPr/>
        </p:nvSpPr>
        <p:spPr>
          <a:xfrm>
            <a:off x="628650" y="248618"/>
            <a:ext cx="7886700" cy="6466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Vantagens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0EE5C37F-5BB1-B60C-B3CC-6EF32F5084ED}"/>
              </a:ext>
            </a:extLst>
          </p:cNvPr>
          <p:cNvSpPr/>
          <p:nvPr/>
        </p:nvSpPr>
        <p:spPr>
          <a:xfrm>
            <a:off x="628650" y="2954438"/>
            <a:ext cx="3648074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2.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Orientação</a:t>
            </a:r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 a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objetos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23EC257B-1FEA-04E3-D83C-08D3EE0B0601}"/>
              </a:ext>
            </a:extLst>
          </p:cNvPr>
          <p:cNvSpPr/>
          <p:nvPr/>
        </p:nvSpPr>
        <p:spPr>
          <a:xfrm>
            <a:off x="4856485" y="2954438"/>
            <a:ext cx="3531282" cy="381546"/>
          </a:xfrm>
          <a:prstGeom prst="roundRect">
            <a:avLst>
              <a:gd name="adj" fmla="val 20000"/>
            </a:avLst>
          </a:prstGeom>
          <a:solidFill>
            <a:schemeClr val="accent2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4.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Segurança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56C2C77E-A240-5E45-DB2A-25357CF7AE06}"/>
              </a:ext>
            </a:extLst>
          </p:cNvPr>
          <p:cNvSpPr/>
          <p:nvPr/>
        </p:nvSpPr>
        <p:spPr>
          <a:xfrm>
            <a:off x="4856485" y="1153469"/>
            <a:ext cx="3658865" cy="381546"/>
          </a:xfrm>
          <a:prstGeom prst="roundRect">
            <a:avLst>
              <a:gd name="adj" fmla="val 20000"/>
            </a:avLst>
          </a:prstGeom>
          <a:solidFill>
            <a:schemeClr val="accent3">
              <a:lumMod val="75000"/>
            </a:schemeClr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3.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Comunidade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C14A-EA67-B1A9-B730-2C760DE90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C5C63927-1B6A-D9CC-3331-7AF70F468551}"/>
              </a:ext>
            </a:extLst>
          </p:cNvPr>
          <p:cNvSpPr/>
          <p:nvPr/>
        </p:nvSpPr>
        <p:spPr>
          <a:xfrm>
            <a:off x="628650" y="1185006"/>
            <a:ext cx="3002979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1.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Complexidade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687D88A-29D6-EA11-5FDF-8EFE7CDE119E}"/>
              </a:ext>
            </a:extLst>
          </p:cNvPr>
          <p:cNvSpPr/>
          <p:nvPr/>
        </p:nvSpPr>
        <p:spPr>
          <a:xfrm>
            <a:off x="4055045" y="872542"/>
            <a:ext cx="2075408" cy="312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endParaRPr lang="en-US" sz="24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3759EC5-79A9-CABD-4179-160679CEB137}"/>
              </a:ext>
            </a:extLst>
          </p:cNvPr>
          <p:cNvSpPr/>
          <p:nvPr/>
        </p:nvSpPr>
        <p:spPr>
          <a:xfrm>
            <a:off x="745443" y="1744811"/>
            <a:ext cx="353128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aprendizagem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excessive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bibliotecas</a:t>
            </a:r>
            <a:endParaRPr lang="en-US" sz="2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365F01C4-6403-0470-E850-1EB58710FFC9}"/>
              </a:ext>
            </a:extLst>
          </p:cNvPr>
          <p:cNvSpPr/>
          <p:nvPr/>
        </p:nvSpPr>
        <p:spPr>
          <a:xfrm>
            <a:off x="5092748" y="3545779"/>
            <a:ext cx="3842221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 tempo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execução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sistemas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com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recursos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limitados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E8E9257-463C-A0B1-3464-5496CD4B8DF3}"/>
              </a:ext>
            </a:extLst>
          </p:cNvPr>
          <p:cNvSpPr/>
          <p:nvPr/>
        </p:nvSpPr>
        <p:spPr>
          <a:xfrm>
            <a:off x="854123" y="3467063"/>
            <a:ext cx="353128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JVM consume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muita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memória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CE8B2D9-239D-A800-F2C7-2F4116016937}"/>
              </a:ext>
            </a:extLst>
          </p:cNvPr>
          <p:cNvSpPr/>
          <p:nvPr/>
        </p:nvSpPr>
        <p:spPr>
          <a:xfrm>
            <a:off x="5092750" y="1733078"/>
            <a:ext cx="3679776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razão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camada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software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relação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outras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linguagens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62970BA1-75BE-FA4B-F249-2BE17D02D945}"/>
              </a:ext>
            </a:extLst>
          </p:cNvPr>
          <p:cNvSpPr txBox="1">
            <a:spLocks/>
          </p:cNvSpPr>
          <p:nvPr/>
        </p:nvSpPr>
        <p:spPr>
          <a:xfrm>
            <a:off x="628650" y="312736"/>
            <a:ext cx="7886700" cy="77621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Desvantagens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DABD5DCE-5BAB-12C3-B5D5-87110CE5B933}"/>
              </a:ext>
            </a:extLst>
          </p:cNvPr>
          <p:cNvSpPr/>
          <p:nvPr/>
        </p:nvSpPr>
        <p:spPr>
          <a:xfrm>
            <a:off x="628650" y="2954438"/>
            <a:ext cx="3648074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2.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Memória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48C5A62-B692-CD22-3789-0E00052A0042}"/>
              </a:ext>
            </a:extLst>
          </p:cNvPr>
          <p:cNvSpPr/>
          <p:nvPr/>
        </p:nvSpPr>
        <p:spPr>
          <a:xfrm>
            <a:off x="4856485" y="2954438"/>
            <a:ext cx="3531282" cy="381546"/>
          </a:xfrm>
          <a:prstGeom prst="roundRect">
            <a:avLst>
              <a:gd name="adj" fmla="val 20000"/>
            </a:avLst>
          </a:prstGeom>
          <a:solidFill>
            <a:schemeClr val="accent2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4.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Sobrecarga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87AC5A09-F761-3E4B-87B8-FCC77FDE7D7A}"/>
              </a:ext>
            </a:extLst>
          </p:cNvPr>
          <p:cNvSpPr/>
          <p:nvPr/>
        </p:nvSpPr>
        <p:spPr>
          <a:xfrm>
            <a:off x="4856485" y="1153469"/>
            <a:ext cx="4078485" cy="381546"/>
          </a:xfrm>
          <a:prstGeom prst="roundRect">
            <a:avLst>
              <a:gd name="adj" fmla="val 20000"/>
            </a:avLst>
          </a:prstGeom>
          <a:solidFill>
            <a:schemeClr val="accent3">
              <a:lumMod val="75000"/>
            </a:schemeClr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3.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Lentidão</a:t>
            </a:r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na</a:t>
            </a:r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inicialização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A6637D7-D3CC-1F1D-203E-5545FB9E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40AAF5A-ED29-932F-962D-1403BA393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Compilação e execução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CD2DCB-E8D1-7307-F7B7-7E7B947C119B}"/>
              </a:ext>
            </a:extLst>
          </p:cNvPr>
          <p:cNvSpPr txBox="1"/>
          <p:nvPr/>
        </p:nvSpPr>
        <p:spPr>
          <a:xfrm>
            <a:off x="0" y="427904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compilação da maioria das linguagens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A62B5F6-143F-8F7D-4DCD-BDAE8E0CDDD1}"/>
              </a:ext>
            </a:extLst>
          </p:cNvPr>
          <p:cNvGrpSpPr/>
          <p:nvPr/>
        </p:nvGrpSpPr>
        <p:grpSpPr>
          <a:xfrm>
            <a:off x="1753111" y="1121569"/>
            <a:ext cx="5457313" cy="2900362"/>
            <a:chOff x="1098770" y="2436550"/>
            <a:chExt cx="3999476" cy="1842496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E8C3DEB4-872F-997C-B6C2-892B73FE25D0}"/>
                </a:ext>
              </a:extLst>
            </p:cNvPr>
            <p:cNvSpPr/>
            <p:nvPr/>
          </p:nvSpPr>
          <p:spPr>
            <a:xfrm>
              <a:off x="1098770" y="2436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Análise Léxica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0C4F6992-AB46-546E-1599-CD29A42F39D4}"/>
                </a:ext>
              </a:extLst>
            </p:cNvPr>
            <p:cNvSpPr/>
            <p:nvPr/>
          </p:nvSpPr>
          <p:spPr>
            <a:xfrm>
              <a:off x="2256513" y="2621789"/>
              <a:ext cx="223128" cy="261018"/>
            </a:xfrm>
            <a:custGeom>
              <a:avLst/>
              <a:gdLst>
                <a:gd name="connsiteX0" fmla="*/ 0 w 223128"/>
                <a:gd name="connsiteY0" fmla="*/ 52204 h 261018"/>
                <a:gd name="connsiteX1" fmla="*/ 111564 w 223128"/>
                <a:gd name="connsiteY1" fmla="*/ 52204 h 261018"/>
                <a:gd name="connsiteX2" fmla="*/ 111564 w 223128"/>
                <a:gd name="connsiteY2" fmla="*/ 0 h 261018"/>
                <a:gd name="connsiteX3" fmla="*/ 223128 w 223128"/>
                <a:gd name="connsiteY3" fmla="*/ 130509 h 261018"/>
                <a:gd name="connsiteX4" fmla="*/ 111564 w 223128"/>
                <a:gd name="connsiteY4" fmla="*/ 261018 h 261018"/>
                <a:gd name="connsiteX5" fmla="*/ 111564 w 223128"/>
                <a:gd name="connsiteY5" fmla="*/ 208814 h 261018"/>
                <a:gd name="connsiteX6" fmla="*/ 0 w 223128"/>
                <a:gd name="connsiteY6" fmla="*/ 208814 h 261018"/>
                <a:gd name="connsiteX7" fmla="*/ 0 w 223128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128" h="261018">
                  <a:moveTo>
                    <a:pt x="0" y="52204"/>
                  </a:moveTo>
                  <a:lnTo>
                    <a:pt x="111564" y="52204"/>
                  </a:lnTo>
                  <a:lnTo>
                    <a:pt x="111564" y="0"/>
                  </a:lnTo>
                  <a:lnTo>
                    <a:pt x="223128" y="130509"/>
                  </a:lnTo>
                  <a:lnTo>
                    <a:pt x="111564" y="261018"/>
                  </a:lnTo>
                  <a:lnTo>
                    <a:pt x="111564" y="208814"/>
                  </a:lnTo>
                  <a:lnTo>
                    <a:pt x="0" y="208814"/>
                  </a:lnTo>
                  <a:lnTo>
                    <a:pt x="0" y="522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2204" rIns="66938" bIns="522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78150181-3A3C-2FE4-A7A4-AFEC618851FD}"/>
                </a:ext>
              </a:extLst>
            </p:cNvPr>
            <p:cNvSpPr/>
            <p:nvPr/>
          </p:nvSpPr>
          <p:spPr>
            <a:xfrm>
              <a:off x="2572261" y="2436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rgbClr val="FFC00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>
                  <a:solidFill>
                    <a:schemeClr val="tx1"/>
                  </a:solidFill>
                </a:rPr>
                <a:t>Análise sintática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2065BF1-5D04-9DB4-A78A-622D039DD367}"/>
                </a:ext>
              </a:extLst>
            </p:cNvPr>
            <p:cNvSpPr/>
            <p:nvPr/>
          </p:nvSpPr>
          <p:spPr>
            <a:xfrm>
              <a:off x="3730004" y="2621789"/>
              <a:ext cx="223128" cy="261018"/>
            </a:xfrm>
            <a:custGeom>
              <a:avLst/>
              <a:gdLst>
                <a:gd name="connsiteX0" fmla="*/ 0 w 223128"/>
                <a:gd name="connsiteY0" fmla="*/ 52204 h 261018"/>
                <a:gd name="connsiteX1" fmla="*/ 111564 w 223128"/>
                <a:gd name="connsiteY1" fmla="*/ 52204 h 261018"/>
                <a:gd name="connsiteX2" fmla="*/ 111564 w 223128"/>
                <a:gd name="connsiteY2" fmla="*/ 0 h 261018"/>
                <a:gd name="connsiteX3" fmla="*/ 223128 w 223128"/>
                <a:gd name="connsiteY3" fmla="*/ 130509 h 261018"/>
                <a:gd name="connsiteX4" fmla="*/ 111564 w 223128"/>
                <a:gd name="connsiteY4" fmla="*/ 261018 h 261018"/>
                <a:gd name="connsiteX5" fmla="*/ 111564 w 223128"/>
                <a:gd name="connsiteY5" fmla="*/ 208814 h 261018"/>
                <a:gd name="connsiteX6" fmla="*/ 0 w 223128"/>
                <a:gd name="connsiteY6" fmla="*/ 208814 h 261018"/>
                <a:gd name="connsiteX7" fmla="*/ 0 w 223128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128" h="261018">
                  <a:moveTo>
                    <a:pt x="0" y="52204"/>
                  </a:moveTo>
                  <a:lnTo>
                    <a:pt x="111564" y="52204"/>
                  </a:lnTo>
                  <a:lnTo>
                    <a:pt x="111564" y="0"/>
                  </a:lnTo>
                  <a:lnTo>
                    <a:pt x="223128" y="130509"/>
                  </a:lnTo>
                  <a:lnTo>
                    <a:pt x="111564" y="261018"/>
                  </a:lnTo>
                  <a:lnTo>
                    <a:pt x="111564" y="208814"/>
                  </a:lnTo>
                  <a:lnTo>
                    <a:pt x="0" y="208814"/>
                  </a:lnTo>
                  <a:lnTo>
                    <a:pt x="0" y="522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2204" rIns="66938" bIns="522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A02777EA-ACB1-3F1C-EE35-5C494C3D3416}"/>
                </a:ext>
              </a:extLst>
            </p:cNvPr>
            <p:cNvSpPr/>
            <p:nvPr/>
          </p:nvSpPr>
          <p:spPr>
            <a:xfrm>
              <a:off x="4045753" y="2436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Análise semântica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DE11B8C9-73EF-E336-E3BE-DA45414CE04B}"/>
                </a:ext>
              </a:extLst>
            </p:cNvPr>
            <p:cNvSpPr/>
            <p:nvPr/>
          </p:nvSpPr>
          <p:spPr>
            <a:xfrm rot="5400000">
              <a:off x="4418431" y="3235981"/>
              <a:ext cx="307137" cy="261018"/>
            </a:xfrm>
            <a:custGeom>
              <a:avLst/>
              <a:gdLst>
                <a:gd name="connsiteX0" fmla="*/ 0 w 307137"/>
                <a:gd name="connsiteY0" fmla="*/ 52204 h 261018"/>
                <a:gd name="connsiteX1" fmla="*/ 176628 w 307137"/>
                <a:gd name="connsiteY1" fmla="*/ 52204 h 261018"/>
                <a:gd name="connsiteX2" fmla="*/ 176628 w 307137"/>
                <a:gd name="connsiteY2" fmla="*/ 0 h 261018"/>
                <a:gd name="connsiteX3" fmla="*/ 307137 w 307137"/>
                <a:gd name="connsiteY3" fmla="*/ 130509 h 261018"/>
                <a:gd name="connsiteX4" fmla="*/ 176628 w 307137"/>
                <a:gd name="connsiteY4" fmla="*/ 261018 h 261018"/>
                <a:gd name="connsiteX5" fmla="*/ 176628 w 307137"/>
                <a:gd name="connsiteY5" fmla="*/ 208814 h 261018"/>
                <a:gd name="connsiteX6" fmla="*/ 0 w 307137"/>
                <a:gd name="connsiteY6" fmla="*/ 208814 h 261018"/>
                <a:gd name="connsiteX7" fmla="*/ 0 w 307137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7" h="261018">
                  <a:moveTo>
                    <a:pt x="0" y="52204"/>
                  </a:moveTo>
                  <a:lnTo>
                    <a:pt x="176628" y="52204"/>
                  </a:lnTo>
                  <a:lnTo>
                    <a:pt x="176628" y="0"/>
                  </a:lnTo>
                  <a:lnTo>
                    <a:pt x="307137" y="130509"/>
                  </a:lnTo>
                  <a:lnTo>
                    <a:pt x="176628" y="261018"/>
                  </a:lnTo>
                  <a:lnTo>
                    <a:pt x="176628" y="208814"/>
                  </a:lnTo>
                  <a:lnTo>
                    <a:pt x="0" y="208814"/>
                  </a:lnTo>
                  <a:lnTo>
                    <a:pt x="0" y="522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2203" rIns="78305" bIns="5220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16248E91-FCB6-3E8A-D90C-D3A2E69D6CE5}"/>
                </a:ext>
              </a:extLst>
            </p:cNvPr>
            <p:cNvSpPr/>
            <p:nvPr/>
          </p:nvSpPr>
          <p:spPr>
            <a:xfrm>
              <a:off x="4045753" y="3647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Montagem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37CA7F37-DE7B-CBAF-8483-87F0CA6BB2AE}"/>
                </a:ext>
              </a:extLst>
            </p:cNvPr>
            <p:cNvSpPr/>
            <p:nvPr/>
          </p:nvSpPr>
          <p:spPr>
            <a:xfrm rot="21600000">
              <a:off x="3688339" y="3832788"/>
              <a:ext cx="242858" cy="261019"/>
            </a:xfrm>
            <a:custGeom>
              <a:avLst/>
              <a:gdLst>
                <a:gd name="connsiteX0" fmla="*/ 0 w 242857"/>
                <a:gd name="connsiteY0" fmla="*/ 52204 h 261018"/>
                <a:gd name="connsiteX1" fmla="*/ 121429 w 242857"/>
                <a:gd name="connsiteY1" fmla="*/ 52204 h 261018"/>
                <a:gd name="connsiteX2" fmla="*/ 121429 w 242857"/>
                <a:gd name="connsiteY2" fmla="*/ 0 h 261018"/>
                <a:gd name="connsiteX3" fmla="*/ 242857 w 242857"/>
                <a:gd name="connsiteY3" fmla="*/ 130509 h 261018"/>
                <a:gd name="connsiteX4" fmla="*/ 121429 w 242857"/>
                <a:gd name="connsiteY4" fmla="*/ 261018 h 261018"/>
                <a:gd name="connsiteX5" fmla="*/ 121429 w 242857"/>
                <a:gd name="connsiteY5" fmla="*/ 208814 h 261018"/>
                <a:gd name="connsiteX6" fmla="*/ 0 w 242857"/>
                <a:gd name="connsiteY6" fmla="*/ 208814 h 261018"/>
                <a:gd name="connsiteX7" fmla="*/ 0 w 242857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857" h="261018">
                  <a:moveTo>
                    <a:pt x="242857" y="208814"/>
                  </a:moveTo>
                  <a:lnTo>
                    <a:pt x="121428" y="208814"/>
                  </a:lnTo>
                  <a:lnTo>
                    <a:pt x="121428" y="261018"/>
                  </a:lnTo>
                  <a:lnTo>
                    <a:pt x="0" y="130509"/>
                  </a:lnTo>
                  <a:lnTo>
                    <a:pt x="121428" y="0"/>
                  </a:lnTo>
                  <a:lnTo>
                    <a:pt x="121428" y="52204"/>
                  </a:lnTo>
                  <a:lnTo>
                    <a:pt x="242857" y="52204"/>
                  </a:lnTo>
                  <a:lnTo>
                    <a:pt x="242857" y="20881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857" tIns="52205" rIns="1" bIns="522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00185DEC-1F3F-008E-DA62-D6E64231B54C}"/>
                </a:ext>
              </a:extLst>
            </p:cNvPr>
            <p:cNvSpPr/>
            <p:nvPr/>
          </p:nvSpPr>
          <p:spPr>
            <a:xfrm>
              <a:off x="2535036" y="3647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Executável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43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F2DD9216-804B-FF4F-4D3A-5762E70D0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148" y="305990"/>
            <a:ext cx="2240924" cy="2240924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6CD6E7B-1DBF-6D11-61C6-DA37EE40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E7F69D-67AB-EAD7-5977-EA1DA4A9C202}"/>
              </a:ext>
            </a:extLst>
          </p:cNvPr>
          <p:cNvSpPr txBox="1"/>
          <p:nvPr/>
        </p:nvSpPr>
        <p:spPr>
          <a:xfrm>
            <a:off x="0" y="427904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da maioria das linguagens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DF20C65-42DE-2BED-F56F-6502AA10B5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899437"/>
              </p:ext>
            </p:extLst>
          </p:nvPr>
        </p:nvGraphicFramePr>
        <p:xfrm>
          <a:off x="1679308" y="1234648"/>
          <a:ext cx="5785383" cy="2860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F9338CEF-DF9F-ACF9-6CFB-D90D9031BE3C}"/>
              </a:ext>
            </a:extLst>
          </p:cNvPr>
          <p:cNvSpPr/>
          <p:nvPr/>
        </p:nvSpPr>
        <p:spPr>
          <a:xfrm>
            <a:off x="1562100" y="1133475"/>
            <a:ext cx="5991225" cy="99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50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E47ED4EE-80E9-8A54-2BB3-2C375988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7027" y="1106271"/>
            <a:ext cx="6849945" cy="289029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Histórico</a:t>
            </a:r>
            <a:endParaRPr dirty="0"/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36345" y="4175271"/>
            <a:ext cx="7704000" cy="857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Como programar?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6B4A641-8AAF-D802-1C00-8FFD894FA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780AD14-4CAB-7585-FA70-82F33D0E8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FC8E041-8D1A-38B7-71EB-28DDE2CADCBD}"/>
              </a:ext>
            </a:extLst>
          </p:cNvPr>
          <p:cNvSpPr txBox="1"/>
          <p:nvPr/>
        </p:nvSpPr>
        <p:spPr>
          <a:xfrm>
            <a:off x="0" y="427904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da maioria das linguagens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79100A8-06B6-CCC3-7D12-801498C95653}"/>
              </a:ext>
            </a:extLst>
          </p:cNvPr>
          <p:cNvGraphicFramePr/>
          <p:nvPr/>
        </p:nvGraphicFramePr>
        <p:xfrm>
          <a:off x="1679308" y="1234648"/>
          <a:ext cx="5785383" cy="2860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13808E94-9AE0-24B4-545E-45D07C681B48}"/>
              </a:ext>
            </a:extLst>
          </p:cNvPr>
          <p:cNvSpPr/>
          <p:nvPr/>
        </p:nvSpPr>
        <p:spPr>
          <a:xfrm>
            <a:off x="1576386" y="2167920"/>
            <a:ext cx="5991225" cy="99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21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FE84166-C638-A4FC-432B-46EE1F2D3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60D9AA3-17CF-86A4-35A1-10CDC919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855BC9-CE01-2941-65D6-4159EE23C721}"/>
              </a:ext>
            </a:extLst>
          </p:cNvPr>
          <p:cNvSpPr txBox="1"/>
          <p:nvPr/>
        </p:nvSpPr>
        <p:spPr>
          <a:xfrm>
            <a:off x="0" y="427904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da maioria das linguagens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C09D0EB-CDCF-9850-221F-6FD820EF79B1}"/>
              </a:ext>
            </a:extLst>
          </p:cNvPr>
          <p:cNvGraphicFramePr/>
          <p:nvPr/>
        </p:nvGraphicFramePr>
        <p:xfrm>
          <a:off x="1679308" y="1234648"/>
          <a:ext cx="5785383" cy="2860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6F97EE52-87A9-67F4-241A-A37D0E23BC05}"/>
              </a:ext>
            </a:extLst>
          </p:cNvPr>
          <p:cNvSpPr/>
          <p:nvPr/>
        </p:nvSpPr>
        <p:spPr>
          <a:xfrm>
            <a:off x="1576386" y="3193033"/>
            <a:ext cx="5991225" cy="9941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021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C9D63C3-8515-08B8-BD3A-1242EB7E1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32109D-A3EC-BBC5-AAFB-10B179402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Compilação e execução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6DEF96-81B4-88D7-8682-49980B4F99C1}"/>
              </a:ext>
            </a:extLst>
          </p:cNvPr>
          <p:cNvSpPr txBox="1"/>
          <p:nvPr/>
        </p:nvSpPr>
        <p:spPr>
          <a:xfrm>
            <a:off x="0" y="4279047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compilação com Java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BABEAC0-3CF5-4557-32D4-1E36515E2345}"/>
              </a:ext>
            </a:extLst>
          </p:cNvPr>
          <p:cNvGrpSpPr/>
          <p:nvPr/>
        </p:nvGrpSpPr>
        <p:grpSpPr>
          <a:xfrm>
            <a:off x="1753111" y="1121569"/>
            <a:ext cx="5457313" cy="2900362"/>
            <a:chOff x="1098770" y="2436550"/>
            <a:chExt cx="3999476" cy="1842496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154677C7-53C0-F8DE-F30D-2CEF80EBD9B6}"/>
                </a:ext>
              </a:extLst>
            </p:cNvPr>
            <p:cNvSpPr/>
            <p:nvPr/>
          </p:nvSpPr>
          <p:spPr>
            <a:xfrm>
              <a:off x="1098770" y="2436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Análise Léxica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13048C55-7BB7-276C-D997-E93CCB618C35}"/>
                </a:ext>
              </a:extLst>
            </p:cNvPr>
            <p:cNvSpPr/>
            <p:nvPr/>
          </p:nvSpPr>
          <p:spPr>
            <a:xfrm>
              <a:off x="2256513" y="2621789"/>
              <a:ext cx="223128" cy="261018"/>
            </a:xfrm>
            <a:custGeom>
              <a:avLst/>
              <a:gdLst>
                <a:gd name="connsiteX0" fmla="*/ 0 w 223128"/>
                <a:gd name="connsiteY0" fmla="*/ 52204 h 261018"/>
                <a:gd name="connsiteX1" fmla="*/ 111564 w 223128"/>
                <a:gd name="connsiteY1" fmla="*/ 52204 h 261018"/>
                <a:gd name="connsiteX2" fmla="*/ 111564 w 223128"/>
                <a:gd name="connsiteY2" fmla="*/ 0 h 261018"/>
                <a:gd name="connsiteX3" fmla="*/ 223128 w 223128"/>
                <a:gd name="connsiteY3" fmla="*/ 130509 h 261018"/>
                <a:gd name="connsiteX4" fmla="*/ 111564 w 223128"/>
                <a:gd name="connsiteY4" fmla="*/ 261018 h 261018"/>
                <a:gd name="connsiteX5" fmla="*/ 111564 w 223128"/>
                <a:gd name="connsiteY5" fmla="*/ 208814 h 261018"/>
                <a:gd name="connsiteX6" fmla="*/ 0 w 223128"/>
                <a:gd name="connsiteY6" fmla="*/ 208814 h 261018"/>
                <a:gd name="connsiteX7" fmla="*/ 0 w 223128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128" h="261018">
                  <a:moveTo>
                    <a:pt x="0" y="52204"/>
                  </a:moveTo>
                  <a:lnTo>
                    <a:pt x="111564" y="52204"/>
                  </a:lnTo>
                  <a:lnTo>
                    <a:pt x="111564" y="0"/>
                  </a:lnTo>
                  <a:lnTo>
                    <a:pt x="223128" y="130509"/>
                  </a:lnTo>
                  <a:lnTo>
                    <a:pt x="111564" y="261018"/>
                  </a:lnTo>
                  <a:lnTo>
                    <a:pt x="111564" y="208814"/>
                  </a:lnTo>
                  <a:lnTo>
                    <a:pt x="0" y="208814"/>
                  </a:lnTo>
                  <a:lnTo>
                    <a:pt x="0" y="522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2204" rIns="66938" bIns="522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9C2B1B6D-6E35-C7DC-A45D-7B38D3C62C23}"/>
                </a:ext>
              </a:extLst>
            </p:cNvPr>
            <p:cNvSpPr/>
            <p:nvPr/>
          </p:nvSpPr>
          <p:spPr>
            <a:xfrm>
              <a:off x="2572261" y="2436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rgbClr val="FFC00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>
                  <a:solidFill>
                    <a:schemeClr val="tx1"/>
                  </a:solidFill>
                </a:rPr>
                <a:t>Análise sintática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BE73EE15-E9E6-6D48-A341-126AB1D08620}"/>
                </a:ext>
              </a:extLst>
            </p:cNvPr>
            <p:cNvSpPr/>
            <p:nvPr/>
          </p:nvSpPr>
          <p:spPr>
            <a:xfrm>
              <a:off x="3730004" y="2621789"/>
              <a:ext cx="223128" cy="261018"/>
            </a:xfrm>
            <a:custGeom>
              <a:avLst/>
              <a:gdLst>
                <a:gd name="connsiteX0" fmla="*/ 0 w 223128"/>
                <a:gd name="connsiteY0" fmla="*/ 52204 h 261018"/>
                <a:gd name="connsiteX1" fmla="*/ 111564 w 223128"/>
                <a:gd name="connsiteY1" fmla="*/ 52204 h 261018"/>
                <a:gd name="connsiteX2" fmla="*/ 111564 w 223128"/>
                <a:gd name="connsiteY2" fmla="*/ 0 h 261018"/>
                <a:gd name="connsiteX3" fmla="*/ 223128 w 223128"/>
                <a:gd name="connsiteY3" fmla="*/ 130509 h 261018"/>
                <a:gd name="connsiteX4" fmla="*/ 111564 w 223128"/>
                <a:gd name="connsiteY4" fmla="*/ 261018 h 261018"/>
                <a:gd name="connsiteX5" fmla="*/ 111564 w 223128"/>
                <a:gd name="connsiteY5" fmla="*/ 208814 h 261018"/>
                <a:gd name="connsiteX6" fmla="*/ 0 w 223128"/>
                <a:gd name="connsiteY6" fmla="*/ 208814 h 261018"/>
                <a:gd name="connsiteX7" fmla="*/ 0 w 223128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128" h="261018">
                  <a:moveTo>
                    <a:pt x="0" y="52204"/>
                  </a:moveTo>
                  <a:lnTo>
                    <a:pt x="111564" y="52204"/>
                  </a:lnTo>
                  <a:lnTo>
                    <a:pt x="111564" y="0"/>
                  </a:lnTo>
                  <a:lnTo>
                    <a:pt x="223128" y="130509"/>
                  </a:lnTo>
                  <a:lnTo>
                    <a:pt x="111564" y="261018"/>
                  </a:lnTo>
                  <a:lnTo>
                    <a:pt x="111564" y="208814"/>
                  </a:lnTo>
                  <a:lnTo>
                    <a:pt x="0" y="208814"/>
                  </a:lnTo>
                  <a:lnTo>
                    <a:pt x="0" y="522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2204" rIns="66938" bIns="522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80ED5D51-E8F8-FB6F-95E9-C15774167496}"/>
                </a:ext>
              </a:extLst>
            </p:cNvPr>
            <p:cNvSpPr/>
            <p:nvPr/>
          </p:nvSpPr>
          <p:spPr>
            <a:xfrm>
              <a:off x="4045753" y="2436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Análise semântica</a:t>
              </a: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9F1C8A7A-59EF-6E7E-2710-397BB6A27AC7}"/>
                </a:ext>
              </a:extLst>
            </p:cNvPr>
            <p:cNvSpPr/>
            <p:nvPr/>
          </p:nvSpPr>
          <p:spPr>
            <a:xfrm rot="5400000">
              <a:off x="4418431" y="3235981"/>
              <a:ext cx="307137" cy="261018"/>
            </a:xfrm>
            <a:custGeom>
              <a:avLst/>
              <a:gdLst>
                <a:gd name="connsiteX0" fmla="*/ 0 w 307137"/>
                <a:gd name="connsiteY0" fmla="*/ 52204 h 261018"/>
                <a:gd name="connsiteX1" fmla="*/ 176628 w 307137"/>
                <a:gd name="connsiteY1" fmla="*/ 52204 h 261018"/>
                <a:gd name="connsiteX2" fmla="*/ 176628 w 307137"/>
                <a:gd name="connsiteY2" fmla="*/ 0 h 261018"/>
                <a:gd name="connsiteX3" fmla="*/ 307137 w 307137"/>
                <a:gd name="connsiteY3" fmla="*/ 130509 h 261018"/>
                <a:gd name="connsiteX4" fmla="*/ 176628 w 307137"/>
                <a:gd name="connsiteY4" fmla="*/ 261018 h 261018"/>
                <a:gd name="connsiteX5" fmla="*/ 176628 w 307137"/>
                <a:gd name="connsiteY5" fmla="*/ 208814 h 261018"/>
                <a:gd name="connsiteX6" fmla="*/ 0 w 307137"/>
                <a:gd name="connsiteY6" fmla="*/ 208814 h 261018"/>
                <a:gd name="connsiteX7" fmla="*/ 0 w 307137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137" h="261018">
                  <a:moveTo>
                    <a:pt x="0" y="52204"/>
                  </a:moveTo>
                  <a:lnTo>
                    <a:pt x="176628" y="52204"/>
                  </a:lnTo>
                  <a:lnTo>
                    <a:pt x="176628" y="0"/>
                  </a:lnTo>
                  <a:lnTo>
                    <a:pt x="307137" y="130509"/>
                  </a:lnTo>
                  <a:lnTo>
                    <a:pt x="176628" y="261018"/>
                  </a:lnTo>
                  <a:lnTo>
                    <a:pt x="176628" y="208814"/>
                  </a:lnTo>
                  <a:lnTo>
                    <a:pt x="0" y="208814"/>
                  </a:lnTo>
                  <a:lnTo>
                    <a:pt x="0" y="5220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2203" rIns="78305" bIns="52205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B74CEBD-3E00-3487-C8AA-982D02B28D80}"/>
                </a:ext>
              </a:extLst>
            </p:cNvPr>
            <p:cNvSpPr/>
            <p:nvPr/>
          </p:nvSpPr>
          <p:spPr>
            <a:xfrm>
              <a:off x="4045753" y="3647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rgbClr val="7030A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/>
                <a:t>Montagem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C8E5002F-5786-6C4F-1D44-070FFD7E880E}"/>
                </a:ext>
              </a:extLst>
            </p:cNvPr>
            <p:cNvSpPr/>
            <p:nvPr/>
          </p:nvSpPr>
          <p:spPr>
            <a:xfrm rot="21600000">
              <a:off x="3688339" y="3832788"/>
              <a:ext cx="242858" cy="261019"/>
            </a:xfrm>
            <a:custGeom>
              <a:avLst/>
              <a:gdLst>
                <a:gd name="connsiteX0" fmla="*/ 0 w 242857"/>
                <a:gd name="connsiteY0" fmla="*/ 52204 h 261018"/>
                <a:gd name="connsiteX1" fmla="*/ 121429 w 242857"/>
                <a:gd name="connsiteY1" fmla="*/ 52204 h 261018"/>
                <a:gd name="connsiteX2" fmla="*/ 121429 w 242857"/>
                <a:gd name="connsiteY2" fmla="*/ 0 h 261018"/>
                <a:gd name="connsiteX3" fmla="*/ 242857 w 242857"/>
                <a:gd name="connsiteY3" fmla="*/ 130509 h 261018"/>
                <a:gd name="connsiteX4" fmla="*/ 121429 w 242857"/>
                <a:gd name="connsiteY4" fmla="*/ 261018 h 261018"/>
                <a:gd name="connsiteX5" fmla="*/ 121429 w 242857"/>
                <a:gd name="connsiteY5" fmla="*/ 208814 h 261018"/>
                <a:gd name="connsiteX6" fmla="*/ 0 w 242857"/>
                <a:gd name="connsiteY6" fmla="*/ 208814 h 261018"/>
                <a:gd name="connsiteX7" fmla="*/ 0 w 242857"/>
                <a:gd name="connsiteY7" fmla="*/ 52204 h 2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857" h="261018">
                  <a:moveTo>
                    <a:pt x="242857" y="208814"/>
                  </a:moveTo>
                  <a:lnTo>
                    <a:pt x="121428" y="208814"/>
                  </a:lnTo>
                  <a:lnTo>
                    <a:pt x="121428" y="261018"/>
                  </a:lnTo>
                  <a:lnTo>
                    <a:pt x="0" y="130509"/>
                  </a:lnTo>
                  <a:lnTo>
                    <a:pt x="121428" y="0"/>
                  </a:lnTo>
                  <a:lnTo>
                    <a:pt x="121428" y="52204"/>
                  </a:lnTo>
                  <a:lnTo>
                    <a:pt x="242857" y="52204"/>
                  </a:lnTo>
                  <a:lnTo>
                    <a:pt x="242857" y="208814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2857" tIns="52205" rIns="1" bIns="52204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800" kern="1200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EEA7A13F-7538-C877-4A95-942BB5BC6BF0}"/>
                </a:ext>
              </a:extLst>
            </p:cNvPr>
            <p:cNvSpPr/>
            <p:nvPr/>
          </p:nvSpPr>
          <p:spPr>
            <a:xfrm>
              <a:off x="2535036" y="3647550"/>
              <a:ext cx="1052493" cy="631496"/>
            </a:xfrm>
            <a:custGeom>
              <a:avLst/>
              <a:gdLst>
                <a:gd name="connsiteX0" fmla="*/ 0 w 1052493"/>
                <a:gd name="connsiteY0" fmla="*/ 63150 h 631496"/>
                <a:gd name="connsiteX1" fmla="*/ 63150 w 1052493"/>
                <a:gd name="connsiteY1" fmla="*/ 0 h 631496"/>
                <a:gd name="connsiteX2" fmla="*/ 989343 w 1052493"/>
                <a:gd name="connsiteY2" fmla="*/ 0 h 631496"/>
                <a:gd name="connsiteX3" fmla="*/ 1052493 w 1052493"/>
                <a:gd name="connsiteY3" fmla="*/ 63150 h 631496"/>
                <a:gd name="connsiteX4" fmla="*/ 1052493 w 1052493"/>
                <a:gd name="connsiteY4" fmla="*/ 568346 h 631496"/>
                <a:gd name="connsiteX5" fmla="*/ 989343 w 1052493"/>
                <a:gd name="connsiteY5" fmla="*/ 631496 h 631496"/>
                <a:gd name="connsiteX6" fmla="*/ 63150 w 1052493"/>
                <a:gd name="connsiteY6" fmla="*/ 631496 h 631496"/>
                <a:gd name="connsiteX7" fmla="*/ 0 w 1052493"/>
                <a:gd name="connsiteY7" fmla="*/ 568346 h 631496"/>
                <a:gd name="connsiteX8" fmla="*/ 0 w 1052493"/>
                <a:gd name="connsiteY8" fmla="*/ 63150 h 63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2493" h="631496">
                  <a:moveTo>
                    <a:pt x="0" y="63150"/>
                  </a:moveTo>
                  <a:cubicBezTo>
                    <a:pt x="0" y="28273"/>
                    <a:pt x="28273" y="0"/>
                    <a:pt x="63150" y="0"/>
                  </a:cubicBezTo>
                  <a:lnTo>
                    <a:pt x="989343" y="0"/>
                  </a:lnTo>
                  <a:cubicBezTo>
                    <a:pt x="1024220" y="0"/>
                    <a:pt x="1052493" y="28273"/>
                    <a:pt x="1052493" y="63150"/>
                  </a:cubicBezTo>
                  <a:lnTo>
                    <a:pt x="1052493" y="568346"/>
                  </a:lnTo>
                  <a:cubicBezTo>
                    <a:pt x="1052493" y="603223"/>
                    <a:pt x="1024220" y="631496"/>
                    <a:pt x="989343" y="631496"/>
                  </a:cubicBezTo>
                  <a:lnTo>
                    <a:pt x="63150" y="631496"/>
                  </a:lnTo>
                  <a:cubicBezTo>
                    <a:pt x="28273" y="631496"/>
                    <a:pt x="0" y="603223"/>
                    <a:pt x="0" y="568346"/>
                  </a:cubicBezTo>
                  <a:lnTo>
                    <a:pt x="0" y="6315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836" tIns="71836" rIns="71836" bIns="71836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800" kern="1200" dirty="0" err="1"/>
                <a:t>Bytecode</a:t>
              </a:r>
              <a:endParaRPr lang="pt-BR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790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B4CFDD4-FC2F-BE1F-7FC5-14371C9C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C01027-A424-C63B-817E-50686EF79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E24B36B-572C-7AED-063B-078D738245A4}"/>
              </a:ext>
            </a:extLst>
          </p:cNvPr>
          <p:cNvSpPr txBox="1"/>
          <p:nvPr/>
        </p:nvSpPr>
        <p:spPr>
          <a:xfrm>
            <a:off x="0" y="441128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com Java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16D5ADD-02D8-130D-1F61-6248D56A60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1760575"/>
              </p:ext>
            </p:extLst>
          </p:nvPr>
        </p:nvGraphicFramePr>
        <p:xfrm>
          <a:off x="925378" y="882223"/>
          <a:ext cx="7380422" cy="3574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69223EE9-E1FA-5B82-5F54-00C5DBC5F91C}"/>
              </a:ext>
            </a:extLst>
          </p:cNvPr>
          <p:cNvSpPr/>
          <p:nvPr/>
        </p:nvSpPr>
        <p:spPr>
          <a:xfrm>
            <a:off x="824639" y="807379"/>
            <a:ext cx="7581900" cy="891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69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B7E93A2-FB7F-BAAA-C463-FD44B06C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AABE29A-AA2C-1FFD-CBF6-CC0E2D6A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F477F8-4917-F613-F933-CE5EE5ED3DE0}"/>
              </a:ext>
            </a:extLst>
          </p:cNvPr>
          <p:cNvSpPr txBox="1"/>
          <p:nvPr/>
        </p:nvSpPr>
        <p:spPr>
          <a:xfrm>
            <a:off x="0" y="435794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com Java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F56847B-72E4-DB57-FE43-64508715C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342853"/>
              </p:ext>
            </p:extLst>
          </p:nvPr>
        </p:nvGraphicFramePr>
        <p:xfrm>
          <a:off x="925378" y="874603"/>
          <a:ext cx="7380422" cy="3574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BFD5EF01-AA16-6E4D-1642-4611AC6AF4CB}"/>
              </a:ext>
            </a:extLst>
          </p:cNvPr>
          <p:cNvSpPr/>
          <p:nvPr/>
        </p:nvSpPr>
        <p:spPr>
          <a:xfrm>
            <a:off x="824639" y="1714159"/>
            <a:ext cx="7581900" cy="891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73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6DEBC42-0C5A-2E41-704C-89CC83623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262F05-E2FE-DCC5-8D5D-C3C5030A9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100A485-DEA1-8006-FB55-D40BD0179C1C}"/>
              </a:ext>
            </a:extLst>
          </p:cNvPr>
          <p:cNvSpPr txBox="1"/>
          <p:nvPr/>
        </p:nvSpPr>
        <p:spPr>
          <a:xfrm>
            <a:off x="0" y="436556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com Java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33049B0-8552-09F6-338D-80C19660F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01621"/>
              </p:ext>
            </p:extLst>
          </p:nvPr>
        </p:nvGraphicFramePr>
        <p:xfrm>
          <a:off x="925378" y="775543"/>
          <a:ext cx="7380422" cy="3574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0D6901C1-A879-E3C5-E236-D417DB806206}"/>
              </a:ext>
            </a:extLst>
          </p:cNvPr>
          <p:cNvSpPr/>
          <p:nvPr/>
        </p:nvSpPr>
        <p:spPr>
          <a:xfrm>
            <a:off x="824639" y="2558074"/>
            <a:ext cx="7581900" cy="891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799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957D17D-2559-4BD9-F530-0687335DA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35D17AE-9197-A55C-9580-23CC532D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Compilação</a:t>
            </a:r>
            <a:r>
              <a:rPr lang="en-US" sz="3100" dirty="0"/>
              <a:t> e </a:t>
            </a:r>
            <a:r>
              <a:rPr lang="en-US" sz="3100" dirty="0" err="1"/>
              <a:t>execução</a:t>
            </a:r>
            <a:endParaRPr lang="en-US" sz="31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CADED5-7B5C-7341-FAB9-FAD46824D98E}"/>
              </a:ext>
            </a:extLst>
          </p:cNvPr>
          <p:cNvSpPr txBox="1"/>
          <p:nvPr/>
        </p:nvSpPr>
        <p:spPr>
          <a:xfrm>
            <a:off x="0" y="4380801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Processo de Execução com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java</a:t>
            </a:r>
            <a:endParaRPr lang="pt-BR" sz="2400" kern="1200" dirty="0">
              <a:solidFill>
                <a:schemeClr val="dk1"/>
              </a:solidFill>
              <a:latin typeface="Quantico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A029E78-3BEA-C74B-C9A9-52663EDD6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38716"/>
              </p:ext>
            </p:extLst>
          </p:nvPr>
        </p:nvGraphicFramePr>
        <p:xfrm>
          <a:off x="925378" y="821263"/>
          <a:ext cx="7380422" cy="3574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1B0F3E2D-63F6-1F30-9F79-E637496DC817}"/>
              </a:ext>
            </a:extLst>
          </p:cNvPr>
          <p:cNvSpPr/>
          <p:nvPr/>
        </p:nvSpPr>
        <p:spPr>
          <a:xfrm>
            <a:off x="824639" y="3546769"/>
            <a:ext cx="7581900" cy="891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95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5058C31-12CF-8CA6-78C3-DE5ADDC7C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B1862BF-3454-4248-96F3-8B889DE3D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Ganho</a:t>
            </a:r>
            <a:r>
              <a:rPr lang="en-US" sz="3100" dirty="0"/>
              <a:t> de </a:t>
            </a:r>
            <a:r>
              <a:rPr lang="en-US" sz="3100" dirty="0" err="1"/>
              <a:t>portabilidade</a:t>
            </a:r>
            <a:endParaRPr lang="en-US" sz="3100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6FD6A5-6F9B-B569-8AD2-A2906F6B8B4C}"/>
              </a:ext>
            </a:extLst>
          </p:cNvPr>
          <p:cNvSpPr/>
          <p:nvPr/>
        </p:nvSpPr>
        <p:spPr>
          <a:xfrm>
            <a:off x="626961" y="1534831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Código binário para Windows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BDDF89-6BB2-F389-3954-D0D2FD2AAEED}"/>
              </a:ext>
            </a:extLst>
          </p:cNvPr>
          <p:cNvSpPr/>
          <p:nvPr/>
        </p:nvSpPr>
        <p:spPr>
          <a:xfrm>
            <a:off x="626961" y="3374958"/>
            <a:ext cx="2449614" cy="68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SO Windows</a:t>
            </a:r>
          </a:p>
        </p:txBody>
      </p:sp>
      <p:sp>
        <p:nvSpPr>
          <p:cNvPr id="5" name="Fluxograma: Conector fora de Página 4">
            <a:extLst>
              <a:ext uri="{FF2B5EF4-FFF2-40B4-BE49-F238E27FC236}">
                <a16:creationId xmlns:a16="http://schemas.microsoft.com/office/drawing/2014/main" id="{1A092C5A-60F2-AE75-D040-A85CB91FAA33}"/>
              </a:ext>
            </a:extLst>
          </p:cNvPr>
          <p:cNvSpPr/>
          <p:nvPr/>
        </p:nvSpPr>
        <p:spPr>
          <a:xfrm>
            <a:off x="1555648" y="2390496"/>
            <a:ext cx="600075" cy="876300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3B2C1BF-D007-83C5-89B3-25E4A5C3DF1D}"/>
              </a:ext>
            </a:extLst>
          </p:cNvPr>
          <p:cNvSpPr/>
          <p:nvPr/>
        </p:nvSpPr>
        <p:spPr>
          <a:xfrm>
            <a:off x="3347193" y="1501240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Código binário para Linux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7DA8798-0AA5-6D59-F0E7-C222DD8E13ED}"/>
              </a:ext>
            </a:extLst>
          </p:cNvPr>
          <p:cNvSpPr/>
          <p:nvPr/>
        </p:nvSpPr>
        <p:spPr>
          <a:xfrm>
            <a:off x="3347193" y="3341367"/>
            <a:ext cx="2449614" cy="68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SO Linux</a:t>
            </a:r>
          </a:p>
        </p:txBody>
      </p:sp>
      <p:sp>
        <p:nvSpPr>
          <p:cNvPr id="14" name="Fluxograma: Conector fora de Página 13">
            <a:extLst>
              <a:ext uri="{FF2B5EF4-FFF2-40B4-BE49-F238E27FC236}">
                <a16:creationId xmlns:a16="http://schemas.microsoft.com/office/drawing/2014/main" id="{C419E1C3-CF98-7A76-616A-75F216B13C1F}"/>
              </a:ext>
            </a:extLst>
          </p:cNvPr>
          <p:cNvSpPr/>
          <p:nvPr/>
        </p:nvSpPr>
        <p:spPr>
          <a:xfrm>
            <a:off x="4275880" y="2356905"/>
            <a:ext cx="600075" cy="876300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DA801DA-142A-D581-1CE3-D30B15045919}"/>
              </a:ext>
            </a:extLst>
          </p:cNvPr>
          <p:cNvSpPr/>
          <p:nvPr/>
        </p:nvSpPr>
        <p:spPr>
          <a:xfrm>
            <a:off x="6067425" y="1523259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Código binário para MacOS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AE1A757-FF55-C7AB-993F-F54276A6739E}"/>
              </a:ext>
            </a:extLst>
          </p:cNvPr>
          <p:cNvSpPr/>
          <p:nvPr/>
        </p:nvSpPr>
        <p:spPr>
          <a:xfrm>
            <a:off x="6067425" y="3363386"/>
            <a:ext cx="2449614" cy="68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SO Mac</a:t>
            </a:r>
          </a:p>
        </p:txBody>
      </p:sp>
      <p:sp>
        <p:nvSpPr>
          <p:cNvPr id="17" name="Fluxograma: Conector fora de Página 16">
            <a:extLst>
              <a:ext uri="{FF2B5EF4-FFF2-40B4-BE49-F238E27FC236}">
                <a16:creationId xmlns:a16="http://schemas.microsoft.com/office/drawing/2014/main" id="{193CB67B-7524-D917-F776-56E5641EEF10}"/>
              </a:ext>
            </a:extLst>
          </p:cNvPr>
          <p:cNvSpPr/>
          <p:nvPr/>
        </p:nvSpPr>
        <p:spPr>
          <a:xfrm>
            <a:off x="6996112" y="2378924"/>
            <a:ext cx="600075" cy="876300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5FFE7A-21AA-9FDA-E261-B7F3851C12F1}"/>
              </a:ext>
            </a:extLst>
          </p:cNvPr>
          <p:cNvSpPr txBox="1"/>
          <p:nvPr/>
        </p:nvSpPr>
        <p:spPr>
          <a:xfrm>
            <a:off x="0" y="4236192"/>
            <a:ext cx="9143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000" kern="1200" dirty="0">
                <a:solidFill>
                  <a:schemeClr val="dk1"/>
                </a:solidFill>
                <a:latin typeface="Quantico"/>
              </a:rPr>
              <a:t>Linguagens tipicamente compiladas</a:t>
            </a:r>
          </a:p>
        </p:txBody>
      </p:sp>
    </p:spTree>
    <p:extLst>
      <p:ext uri="{BB962C8B-B14F-4D97-AF65-F5344CB8AC3E}">
        <p14:creationId xmlns:p14="http://schemas.microsoft.com/office/powerpoint/2010/main" val="265858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E6A9148-BF95-F057-642A-D6E59FBDD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9C8E745-0C8E-0A90-5517-0AE8819E6C52}"/>
              </a:ext>
            </a:extLst>
          </p:cNvPr>
          <p:cNvSpPr/>
          <p:nvPr/>
        </p:nvSpPr>
        <p:spPr>
          <a:xfrm>
            <a:off x="626961" y="2284942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JVM para Windows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F832C7F-723D-470E-487F-F2011348DCB3}"/>
              </a:ext>
            </a:extLst>
          </p:cNvPr>
          <p:cNvSpPr/>
          <p:nvPr/>
        </p:nvSpPr>
        <p:spPr>
          <a:xfrm>
            <a:off x="636485" y="3682699"/>
            <a:ext cx="2449614" cy="68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SO Windows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6C778A1-B648-4EC2-5BF1-DD0D7D804A06}"/>
              </a:ext>
            </a:extLst>
          </p:cNvPr>
          <p:cNvSpPr/>
          <p:nvPr/>
        </p:nvSpPr>
        <p:spPr>
          <a:xfrm>
            <a:off x="3347193" y="2260876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JVM para Linux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7F44C1D-4F7D-D153-D37C-D3F1C9165222}"/>
              </a:ext>
            </a:extLst>
          </p:cNvPr>
          <p:cNvSpPr/>
          <p:nvPr/>
        </p:nvSpPr>
        <p:spPr>
          <a:xfrm>
            <a:off x="3356717" y="3649108"/>
            <a:ext cx="2449614" cy="68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SO Linux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6BDD020-C8B8-29F2-D7E1-2AC11FB73E22}"/>
              </a:ext>
            </a:extLst>
          </p:cNvPr>
          <p:cNvSpPr/>
          <p:nvPr/>
        </p:nvSpPr>
        <p:spPr>
          <a:xfrm>
            <a:off x="6067425" y="2282895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JVM para MacOS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23E074E-6181-E975-B33C-3BB0E2F37CDC}"/>
              </a:ext>
            </a:extLst>
          </p:cNvPr>
          <p:cNvSpPr/>
          <p:nvPr/>
        </p:nvSpPr>
        <p:spPr>
          <a:xfrm>
            <a:off x="6076949" y="3671127"/>
            <a:ext cx="2449614" cy="68124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SO Mac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E998EE5-EA8E-8538-801B-561C0ED04EB7}"/>
              </a:ext>
            </a:extLst>
          </p:cNvPr>
          <p:cNvSpPr/>
          <p:nvPr/>
        </p:nvSpPr>
        <p:spPr>
          <a:xfrm>
            <a:off x="3347193" y="751700"/>
            <a:ext cx="2449614" cy="681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/>
              <a:t>Bytecode</a:t>
            </a:r>
            <a:endParaRPr lang="pt-BR" sz="2000" dirty="0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DB31F3B4-FD54-D03C-DF8B-39489F5C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61" y="56793"/>
            <a:ext cx="429111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dirty="0" err="1"/>
              <a:t>Ganho</a:t>
            </a:r>
            <a:r>
              <a:rPr lang="en-US" sz="3100" dirty="0"/>
              <a:t> de </a:t>
            </a:r>
            <a:r>
              <a:rPr lang="en-US" sz="3100" dirty="0" err="1"/>
              <a:t>portabilidade</a:t>
            </a:r>
            <a:endParaRPr lang="en-US" sz="3100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DFD56F2-D4B7-FA07-4CE1-EE4A50FB1B6E}"/>
              </a:ext>
            </a:extLst>
          </p:cNvPr>
          <p:cNvSpPr/>
          <p:nvPr/>
        </p:nvSpPr>
        <p:spPr>
          <a:xfrm>
            <a:off x="428625" y="2126403"/>
            <a:ext cx="8305800" cy="102373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luxograma: Conector fora de Página 21">
            <a:extLst>
              <a:ext uri="{FF2B5EF4-FFF2-40B4-BE49-F238E27FC236}">
                <a16:creationId xmlns:a16="http://schemas.microsoft.com/office/drawing/2014/main" id="{0323B0A9-6C3D-04E1-81DB-6B478236CB2A}"/>
              </a:ext>
            </a:extLst>
          </p:cNvPr>
          <p:cNvSpPr/>
          <p:nvPr/>
        </p:nvSpPr>
        <p:spPr>
          <a:xfrm>
            <a:off x="4376861" y="1481174"/>
            <a:ext cx="409327" cy="597747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luxograma: Conector fora de Página 2">
            <a:extLst>
              <a:ext uri="{FF2B5EF4-FFF2-40B4-BE49-F238E27FC236}">
                <a16:creationId xmlns:a16="http://schemas.microsoft.com/office/drawing/2014/main" id="{B12AFF44-135E-4CC6-4F5C-96A0155FCC2E}"/>
              </a:ext>
            </a:extLst>
          </p:cNvPr>
          <p:cNvSpPr/>
          <p:nvPr/>
        </p:nvSpPr>
        <p:spPr>
          <a:xfrm>
            <a:off x="1468475" y="3009798"/>
            <a:ext cx="409327" cy="597747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Conector fora de Página 6">
            <a:extLst>
              <a:ext uri="{FF2B5EF4-FFF2-40B4-BE49-F238E27FC236}">
                <a16:creationId xmlns:a16="http://schemas.microsoft.com/office/drawing/2014/main" id="{8E4F8B5A-DEB7-5D0B-B048-432DDB9C1E84}"/>
              </a:ext>
            </a:extLst>
          </p:cNvPr>
          <p:cNvSpPr/>
          <p:nvPr/>
        </p:nvSpPr>
        <p:spPr>
          <a:xfrm>
            <a:off x="4367336" y="3009798"/>
            <a:ext cx="409327" cy="597747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Conector fora de Página 7">
            <a:extLst>
              <a:ext uri="{FF2B5EF4-FFF2-40B4-BE49-F238E27FC236}">
                <a16:creationId xmlns:a16="http://schemas.microsoft.com/office/drawing/2014/main" id="{50F2ADC7-03C9-326D-C2F8-463D0B8E2450}"/>
              </a:ext>
            </a:extLst>
          </p:cNvPr>
          <p:cNvSpPr/>
          <p:nvPr/>
        </p:nvSpPr>
        <p:spPr>
          <a:xfrm>
            <a:off x="7087568" y="3007751"/>
            <a:ext cx="409327" cy="597747"/>
          </a:xfrm>
          <a:prstGeom prst="flowChartOffpage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065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1944F68F-C2D8-B08C-55A9-0BE2182AF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BD2BB3E-1360-F6AF-ABC9-778A54DD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JVM: Java Virtual Machine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8F731C-AC0C-6291-DA44-4727363FC425}"/>
              </a:ext>
            </a:extLst>
          </p:cNvPr>
          <p:cNvSpPr txBox="1"/>
          <p:nvPr/>
        </p:nvSpPr>
        <p:spPr>
          <a:xfrm>
            <a:off x="256374" y="1373922"/>
            <a:ext cx="863125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 err="1">
                <a:solidFill>
                  <a:schemeClr val="accent5">
                    <a:lumMod val="75000"/>
                  </a:schemeClr>
                </a:solidFill>
                <a:latin typeface="Quantico"/>
              </a:rPr>
              <a:t>Bytecode</a:t>
            </a: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: 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 JVM não entende código Java, mas um código intermediário específico — o </a:t>
            </a:r>
            <a:r>
              <a:rPr lang="pt-BR" sz="2400" kern="1200" dirty="0" err="1">
                <a:solidFill>
                  <a:schemeClr val="tx1"/>
                </a:solidFill>
                <a:latin typeface="Quantico"/>
              </a:rPr>
              <a:t>bytecode</a:t>
            </a:r>
            <a:endParaRPr lang="pt-BR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 err="1">
                <a:solidFill>
                  <a:srgbClr val="00B050"/>
                </a:solidFill>
                <a:latin typeface="Quantico"/>
              </a:rPr>
              <a:t>Bytecode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gerado pelo compilador Java o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Javac</a:t>
            </a:r>
            <a:endParaRPr lang="pt-BR" sz="2400" kern="1200" dirty="0">
              <a:solidFill>
                <a:schemeClr val="dk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Interpretação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o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bytecode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é interpretado pela JVM</a:t>
            </a:r>
          </a:p>
        </p:txBody>
      </p:sp>
    </p:spTree>
    <p:extLst>
      <p:ext uri="{BB962C8B-B14F-4D97-AF65-F5344CB8AC3E}">
        <p14:creationId xmlns:p14="http://schemas.microsoft.com/office/powerpoint/2010/main" val="269848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8DD787-EFDE-3A63-4EC9-1827B7B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515350" cy="994172"/>
          </a:xfrm>
        </p:spPr>
        <p:txBody>
          <a:bodyPr/>
          <a:lstStyle/>
          <a:p>
            <a:r>
              <a:rPr lang="pt-BR" dirty="0"/>
              <a:t>Tipos de linguagens</a:t>
            </a:r>
          </a:p>
        </p:txBody>
      </p:sp>
      <p:sp>
        <p:nvSpPr>
          <p:cNvPr id="4" name="Google Shape;103;p16">
            <a:extLst>
              <a:ext uri="{FF2B5EF4-FFF2-40B4-BE49-F238E27FC236}">
                <a16:creationId xmlns:a16="http://schemas.microsoft.com/office/drawing/2014/main" id="{CE50297C-12DA-BA0E-8F69-6ACF5C8F3A71}"/>
              </a:ext>
            </a:extLst>
          </p:cNvPr>
          <p:cNvSpPr txBox="1">
            <a:spLocks/>
          </p:cNvSpPr>
          <p:nvPr/>
        </p:nvSpPr>
        <p:spPr>
          <a:xfrm>
            <a:off x="491067" y="1714083"/>
            <a:ext cx="7704000" cy="2635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lnSpc>
                <a:spcPct val="100000"/>
              </a:lnSpc>
              <a:spcBef>
                <a:spcPts val="0"/>
              </a:spcBef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800" dirty="0" err="1">
                <a:solidFill>
                  <a:schemeClr val="dk1"/>
                </a:solidFill>
                <a:latin typeface="Quantico"/>
              </a:rPr>
              <a:t>Programadores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escrevem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instruções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em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várias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linguagens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de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programação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,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algumas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diretamente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compreensíveis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por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computadores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e outros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requerem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passos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intermediários</a:t>
            </a:r>
            <a:r>
              <a:rPr lang="en-US" sz="2800" dirty="0">
                <a:solidFill>
                  <a:schemeClr val="dk1"/>
                </a:solidFill>
                <a:latin typeface="Quantico"/>
              </a:rPr>
              <a:t> de </a:t>
            </a:r>
            <a:r>
              <a:rPr lang="en-US" sz="2800" dirty="0" err="1">
                <a:solidFill>
                  <a:schemeClr val="dk1"/>
                </a:solidFill>
                <a:latin typeface="Quantico"/>
              </a:rPr>
              <a:t>tradução</a:t>
            </a:r>
            <a:endParaRPr lang="en-US" sz="2800" dirty="0">
              <a:solidFill>
                <a:schemeClr val="dk1"/>
              </a:solidFill>
              <a:latin typeface="Quantic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1187A47-1FDD-BE2D-2EA1-801ACE3AE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79580F-FAA6-ECA9-89CC-FC0CECFA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Downloads e instalações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81D9EA-1285-D856-2410-3D2E1E4FFC1A}"/>
              </a:ext>
            </a:extLst>
          </p:cNvPr>
          <p:cNvSpPr txBox="1"/>
          <p:nvPr/>
        </p:nvSpPr>
        <p:spPr>
          <a:xfrm>
            <a:off x="256374" y="1373922"/>
            <a:ext cx="863125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JVM: 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apenas a máquina virtual, esse download não existe, ela sempre vem acompanhada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JRE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Java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Runtime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Environment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, ambiente de execução Java, formado pela JVM e bibliotecas, tudo que é necessário para executar uma aplicação Java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Java </a:t>
            </a:r>
            <a:r>
              <a:rPr lang="pt-BR" sz="2400" kern="1200" dirty="0" err="1">
                <a:solidFill>
                  <a:srgbClr val="FF0000"/>
                </a:solidFill>
                <a:latin typeface="Quantico"/>
              </a:rPr>
              <a:t>Development</a:t>
            </a: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 Kit (JDK)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é formado pela JRE somada a ferramentas, como o compilador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CFA040-2117-9562-A94D-F88522EF727D}"/>
              </a:ext>
            </a:extLst>
          </p:cNvPr>
          <p:cNvSpPr txBox="1"/>
          <p:nvPr/>
        </p:nvSpPr>
        <p:spPr>
          <a:xfrm>
            <a:off x="1" y="4683205"/>
            <a:ext cx="9143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000" i="1" kern="1200" dirty="0">
                <a:solidFill>
                  <a:schemeClr val="dk1"/>
                </a:solidFill>
                <a:latin typeface="Quantico"/>
              </a:rPr>
              <a:t>https://www.oracle.com/java/technologies/downloads</a:t>
            </a:r>
          </a:p>
        </p:txBody>
      </p:sp>
    </p:spTree>
    <p:extLst>
      <p:ext uri="{BB962C8B-B14F-4D97-AF65-F5344CB8AC3E}">
        <p14:creationId xmlns:p14="http://schemas.microsoft.com/office/powerpoint/2010/main" val="2251410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21270" y="426466"/>
            <a:ext cx="6575078" cy="433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Exemplos de Aplicação da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Linguagem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Java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8" y="1755874"/>
            <a:ext cx="2330025" cy="1440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7393" y="3322661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09"/>
              </a:lnSpc>
            </a:pPr>
            <a:r>
              <a:rPr lang="en-US" sz="2800" kern="1200" dirty="0">
                <a:solidFill>
                  <a:schemeClr val="tx1"/>
                </a:solidFill>
                <a:latin typeface="Quantico"/>
              </a:rPr>
              <a:t>Web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423" y="1755800"/>
            <a:ext cx="2329973" cy="1440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33800" y="3322661"/>
            <a:ext cx="1839627" cy="597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09"/>
              </a:lnSpc>
            </a:pPr>
            <a:r>
              <a:rPr lang="en-US" sz="2800" kern="1200" dirty="0" err="1">
                <a:solidFill>
                  <a:schemeClr val="tx1"/>
                </a:solidFill>
                <a:latin typeface="Quantico"/>
              </a:rPr>
              <a:t>Empresariais</a:t>
            </a:r>
            <a:endParaRPr lang="en-US" sz="2800" kern="1200" dirty="0">
              <a:solidFill>
                <a:schemeClr val="tx1"/>
              </a:solidFill>
              <a:latin typeface="Quantico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63" y="1755800"/>
            <a:ext cx="2329973" cy="1440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20372" y="3322660"/>
            <a:ext cx="1439986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09"/>
              </a:lnSpc>
            </a:pPr>
            <a:r>
              <a:rPr lang="en-US" sz="2800" kern="1200" dirty="0" err="1">
                <a:solidFill>
                  <a:schemeClr val="tx1"/>
                </a:solidFill>
                <a:latin typeface="Quantico"/>
              </a:rPr>
              <a:t>Móveis</a:t>
            </a:r>
            <a:endParaRPr lang="en-US" sz="2800" kern="1200" dirty="0">
              <a:solidFill>
                <a:schemeClr val="tx1"/>
              </a:solidFill>
              <a:latin typeface="Quantic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860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06750" y="398451"/>
            <a:ext cx="5158011" cy="433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 que devo </a:t>
            </a:r>
            <a:r>
              <a:rPr lang="en-US" sz="33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estudar</a:t>
            </a: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Java?</a:t>
            </a:r>
          </a:p>
        </p:txBody>
      </p:sp>
      <p:sp>
        <p:nvSpPr>
          <p:cNvPr id="7" name="Text 3"/>
          <p:cNvSpPr/>
          <p:nvPr/>
        </p:nvSpPr>
        <p:spPr>
          <a:xfrm>
            <a:off x="2918222" y="1835125"/>
            <a:ext cx="89520" cy="260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51"/>
              </a:lnSpc>
            </a:pPr>
            <a:endParaRPr lang="en-US" sz="1640" dirty="0"/>
          </a:p>
        </p:txBody>
      </p:sp>
      <p:sp>
        <p:nvSpPr>
          <p:cNvPr id="9" name="Text 5"/>
          <p:cNvSpPr/>
          <p:nvPr/>
        </p:nvSpPr>
        <p:spPr>
          <a:xfrm>
            <a:off x="3274258" y="1527758"/>
            <a:ext cx="5724004" cy="614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Matém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-se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amplamente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adotada na indústria de software e infraestrutura de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tecnologia</a:t>
            </a:r>
            <a:endParaRPr lang="en-US" sz="18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82432" y="1835125"/>
            <a:ext cx="116384" cy="260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51"/>
              </a:lnSpc>
            </a:pPr>
            <a:endParaRPr lang="en-US" sz="1640" dirty="0"/>
          </a:p>
        </p:txBody>
      </p:sp>
      <p:sp>
        <p:nvSpPr>
          <p:cNvPr id="19" name="Shape 2">
            <a:extLst>
              <a:ext uri="{FF2B5EF4-FFF2-40B4-BE49-F238E27FC236}">
                <a16:creationId xmlns:a16="http://schemas.microsoft.com/office/drawing/2014/main" id="{E5CAECFA-7865-CABD-6687-FAA6438E7EC0}"/>
              </a:ext>
            </a:extLst>
          </p:cNvPr>
          <p:cNvSpPr/>
          <p:nvPr/>
        </p:nvSpPr>
        <p:spPr>
          <a:xfrm>
            <a:off x="3093914" y="1127485"/>
            <a:ext cx="5450011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1.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Relevância</a:t>
            </a:r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contínua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958B8C60-9238-A00C-A9CE-C8C206A67974}"/>
              </a:ext>
            </a:extLst>
          </p:cNvPr>
          <p:cNvSpPr/>
          <p:nvPr/>
        </p:nvSpPr>
        <p:spPr>
          <a:xfrm>
            <a:off x="3133281" y="2489313"/>
            <a:ext cx="5410644" cy="381546"/>
          </a:xfrm>
          <a:prstGeom prst="roundRect">
            <a:avLst>
              <a:gd name="adj" fmla="val 20000"/>
            </a:avLst>
          </a:prstGeom>
          <a:solidFill>
            <a:srgbClr val="00B05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2.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Versatilidade</a:t>
            </a:r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 e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robustez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A588F928-43CC-9A35-96B3-C2938703E7DA}"/>
              </a:ext>
            </a:extLst>
          </p:cNvPr>
          <p:cNvSpPr/>
          <p:nvPr/>
        </p:nvSpPr>
        <p:spPr>
          <a:xfrm>
            <a:off x="3274258" y="2910313"/>
            <a:ext cx="5724004" cy="614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Capaz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de lidar com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variedades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de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cenários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de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desenvolvimento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e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demandas</a:t>
            </a:r>
            <a:endParaRPr lang="en-US" sz="18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DC74F7E9-9052-6299-7027-ACCBEE15C1B2}"/>
              </a:ext>
            </a:extLst>
          </p:cNvPr>
          <p:cNvSpPr/>
          <p:nvPr/>
        </p:nvSpPr>
        <p:spPr>
          <a:xfrm>
            <a:off x="3177110" y="3907424"/>
            <a:ext cx="5410644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2.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Investimento</a:t>
            </a:r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 </a:t>
            </a:r>
            <a:r>
              <a:rPr lang="en-US" sz="2400" kern="1200">
                <a:solidFill>
                  <a:schemeClr val="bg1"/>
                </a:solidFill>
                <a:latin typeface="Quantico"/>
              </a:rPr>
              <a:t>duradouro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16553A78-886B-815F-182A-5773EC34FCC8}"/>
              </a:ext>
            </a:extLst>
          </p:cNvPr>
          <p:cNvSpPr/>
          <p:nvPr/>
        </p:nvSpPr>
        <p:spPr>
          <a:xfrm>
            <a:off x="3419996" y="4298625"/>
            <a:ext cx="5724004" cy="6147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Aprendizado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e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domínio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dessa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tecnologia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é um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investimento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valioso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para </a:t>
            </a:r>
            <a:r>
              <a:rPr lang="en-US" sz="1800" kern="1200" dirty="0" err="1">
                <a:solidFill>
                  <a:schemeClr val="dk1"/>
                </a:solidFill>
                <a:latin typeface="Quantico"/>
              </a:rPr>
              <a:t>profissionais</a:t>
            </a:r>
            <a:r>
              <a:rPr lang="en-US" sz="1800" kern="1200" dirty="0">
                <a:solidFill>
                  <a:schemeClr val="dk1"/>
                </a:solidFill>
                <a:latin typeface="Quantico"/>
              </a:rPr>
              <a:t> de TI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9"/>
          <p:cNvSpPr txBox="1">
            <a:spLocks noGrp="1"/>
          </p:cNvSpPr>
          <p:nvPr>
            <p:ph type="title" idx="4294967295"/>
          </p:nvPr>
        </p:nvSpPr>
        <p:spPr>
          <a:xfrm>
            <a:off x="734025" y="2205990"/>
            <a:ext cx="7047300" cy="1070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0" kern="1200" dirty="0">
                <a:solidFill>
                  <a:schemeClr val="bg1"/>
                </a:solidFill>
                <a:latin typeface="Quantico"/>
                <a:cs typeface="Arial"/>
                <a:sym typeface="Arial"/>
              </a:rPr>
              <a:t>Vamos para a prática?</a:t>
            </a:r>
            <a:endParaRPr sz="5000" kern="1200" dirty="0">
              <a:solidFill>
                <a:schemeClr val="bg1"/>
              </a:solidFill>
              <a:latin typeface="Quantico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A8CB5B47-3B99-FD76-49A2-087DBD62B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>
            <a:extLst>
              <a:ext uri="{FF2B5EF4-FFF2-40B4-BE49-F238E27FC236}">
                <a16:creationId xmlns:a16="http://schemas.microsoft.com/office/drawing/2014/main" id="{EE8D03BA-4C10-7E6C-4CCD-F0D0FA21E81E}"/>
              </a:ext>
            </a:extLst>
          </p:cNvPr>
          <p:cNvSpPr txBox="1"/>
          <p:nvPr/>
        </p:nvSpPr>
        <p:spPr>
          <a:xfrm>
            <a:off x="1228078" y="2348398"/>
            <a:ext cx="281989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Tipos de linguagens</a:t>
            </a:r>
            <a:endParaRPr sz="2200" dirty="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2" name="Google Shape;112;p17">
            <a:extLst>
              <a:ext uri="{FF2B5EF4-FFF2-40B4-BE49-F238E27FC236}">
                <a16:creationId xmlns:a16="http://schemas.microsoft.com/office/drawing/2014/main" id="{6429B771-6B52-8ABB-9C2D-99439A1F85BA}"/>
              </a:ext>
            </a:extLst>
          </p:cNvPr>
          <p:cNvSpPr/>
          <p:nvPr/>
        </p:nvSpPr>
        <p:spPr>
          <a:xfrm>
            <a:off x="787001" y="2397582"/>
            <a:ext cx="360356" cy="358831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17">
            <a:extLst>
              <a:ext uri="{FF2B5EF4-FFF2-40B4-BE49-F238E27FC236}">
                <a16:creationId xmlns:a16="http://schemas.microsoft.com/office/drawing/2014/main" id="{8694EAB2-B1C2-3B6E-54D1-2BD318C9963E}"/>
              </a:ext>
            </a:extLst>
          </p:cNvPr>
          <p:cNvSpPr txBox="1"/>
          <p:nvPr/>
        </p:nvSpPr>
        <p:spPr>
          <a:xfrm>
            <a:off x="4796115" y="1570055"/>
            <a:ext cx="155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Máquina</a:t>
            </a:r>
            <a:endParaRPr sz="2200" dirty="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7" name="Google Shape;117;p17">
            <a:extLst>
              <a:ext uri="{FF2B5EF4-FFF2-40B4-BE49-F238E27FC236}">
                <a16:creationId xmlns:a16="http://schemas.microsoft.com/office/drawing/2014/main" id="{22114531-CF59-B531-9226-E5C37ED7C0F5}"/>
              </a:ext>
            </a:extLst>
          </p:cNvPr>
          <p:cNvSpPr txBox="1"/>
          <p:nvPr/>
        </p:nvSpPr>
        <p:spPr>
          <a:xfrm>
            <a:off x="4796115" y="2343150"/>
            <a:ext cx="155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Assembly</a:t>
            </a:r>
            <a:endParaRPr sz="2200" dirty="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20" name="Google Shape;120;p17">
            <a:extLst>
              <a:ext uri="{FF2B5EF4-FFF2-40B4-BE49-F238E27FC236}">
                <a16:creationId xmlns:a16="http://schemas.microsoft.com/office/drawing/2014/main" id="{CA808963-B976-CBB4-B3EB-BD6ABD23B991}"/>
              </a:ext>
            </a:extLst>
          </p:cNvPr>
          <p:cNvSpPr txBox="1"/>
          <p:nvPr/>
        </p:nvSpPr>
        <p:spPr>
          <a:xfrm>
            <a:off x="4796115" y="3116246"/>
            <a:ext cx="1553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Alto nível</a:t>
            </a:r>
            <a:endParaRPr sz="2200" dirty="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70BBFD8C-251F-EB64-DECD-98272D8CEFAB}"/>
              </a:ext>
            </a:extLst>
          </p:cNvPr>
          <p:cNvCxnSpPr>
            <a:cxnSpLocks/>
          </p:cNvCxnSpPr>
          <p:nvPr/>
        </p:nvCxnSpPr>
        <p:spPr>
          <a:xfrm>
            <a:off x="4247928" y="1789204"/>
            <a:ext cx="23824" cy="15624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1169D3B5-1408-33ED-F4A7-267F932070DD}"/>
              </a:ext>
            </a:extLst>
          </p:cNvPr>
          <p:cNvCxnSpPr>
            <a:cxnSpLocks/>
            <a:stCxn id="114" idx="1"/>
          </p:cNvCxnSpPr>
          <p:nvPr/>
        </p:nvCxnSpPr>
        <p:spPr>
          <a:xfrm flipH="1">
            <a:off x="4247928" y="1798655"/>
            <a:ext cx="54818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FCC94A31-19D5-FDA8-CA7F-09818F2C00DB}"/>
              </a:ext>
            </a:extLst>
          </p:cNvPr>
          <p:cNvCxnSpPr>
            <a:cxnSpLocks/>
            <a:stCxn id="120" idx="1"/>
          </p:cNvCxnSpPr>
          <p:nvPr/>
        </p:nvCxnSpPr>
        <p:spPr>
          <a:xfrm flipH="1">
            <a:off x="4271752" y="3344846"/>
            <a:ext cx="52436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AE5376BD-9CF7-1BD0-3865-722B91F01CC6}"/>
              </a:ext>
            </a:extLst>
          </p:cNvPr>
          <p:cNvCxnSpPr>
            <a:cxnSpLocks/>
            <a:stCxn id="117" idx="1"/>
            <a:endCxn id="110" idx="3"/>
          </p:cNvCxnSpPr>
          <p:nvPr/>
        </p:nvCxnSpPr>
        <p:spPr>
          <a:xfrm flipH="1">
            <a:off x="4047976" y="2571750"/>
            <a:ext cx="748139" cy="524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achine Language Icons - Free SVG &amp; PNG Machine Language Images - Noun  Project">
            <a:extLst>
              <a:ext uri="{FF2B5EF4-FFF2-40B4-BE49-F238E27FC236}">
                <a16:creationId xmlns:a16="http://schemas.microsoft.com/office/drawing/2014/main" id="{A054726F-1246-FC0E-7EF8-F48017158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87" y="1521953"/>
            <a:ext cx="553403" cy="55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363204B5-305C-9E37-1EDE-9678F170E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386" y="2262887"/>
            <a:ext cx="617726" cy="617726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FDA465-A559-B81F-F9CB-CD015234D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547" y="3068144"/>
            <a:ext cx="553404" cy="60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1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E2E3061-F5C3-9293-7294-4F091FF6E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A58613F-E001-ADD8-A989-E7484EA4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linguagens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700C18-6570-831D-E58D-69EF4A3D5152}"/>
              </a:ext>
            </a:extLst>
          </p:cNvPr>
          <p:cNvSpPr txBox="1"/>
          <p:nvPr/>
        </p:nvSpPr>
        <p:spPr>
          <a:xfrm>
            <a:off x="273466" y="1392430"/>
            <a:ext cx="8631252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Linguagens de máquina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strings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números que instruem os computadores a realizar suas operações mais elementares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Linguagens </a:t>
            </a:r>
            <a:r>
              <a:rPr lang="pt-BR" sz="2400" kern="1200" dirty="0" err="1">
                <a:solidFill>
                  <a:schemeClr val="accent5">
                    <a:lumMod val="75000"/>
                  </a:schemeClr>
                </a:solidFill>
                <a:latin typeface="Quantico"/>
              </a:rPr>
              <a:t>assembly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abreviações para representar operações elementares são a base de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assembly</a:t>
            </a:r>
            <a:endParaRPr lang="pt-BR" sz="2400" kern="1200" dirty="0">
              <a:solidFill>
                <a:schemeClr val="dk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Linguagens de alto nível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instruções únicas podem ser escritas para realizar tarefas substanciais</a:t>
            </a:r>
          </a:p>
        </p:txBody>
      </p:sp>
    </p:spTree>
    <p:extLst>
      <p:ext uri="{BB962C8B-B14F-4D97-AF65-F5344CB8AC3E}">
        <p14:creationId xmlns:p14="http://schemas.microsoft.com/office/powerpoint/2010/main" val="210783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480EBE5-8873-AE44-ECDA-728EE68C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C8ADCD01-B398-AFCE-0995-5D557832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98" y="76912"/>
            <a:ext cx="7431204" cy="47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47F9C47-AC7D-1B8E-69C1-67D4A2447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CFDA1FD-1A9A-6DDE-EA07-B0ADA6497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900"/>
            <a:ext cx="7886700" cy="994172"/>
          </a:xfrm>
        </p:spPr>
        <p:txBody>
          <a:bodyPr/>
          <a:lstStyle/>
          <a:p>
            <a:r>
              <a:rPr lang="pt-BR" dirty="0"/>
              <a:t>Tradutores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8D965C-7D70-4873-E0EC-08D980EE669B}"/>
              </a:ext>
            </a:extLst>
          </p:cNvPr>
          <p:cNvSpPr txBox="1"/>
          <p:nvPr/>
        </p:nvSpPr>
        <p:spPr>
          <a:xfrm>
            <a:off x="256374" y="1050072"/>
            <a:ext cx="8631252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 err="1">
                <a:solidFill>
                  <a:schemeClr val="accent5">
                    <a:lumMod val="75000"/>
                  </a:schemeClr>
                </a:solidFill>
                <a:latin typeface="Quantico"/>
              </a:rPr>
              <a:t>Assemblers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tradutores com o propósito de converter programas de linguagem </a:t>
            </a:r>
            <a:r>
              <a:rPr lang="pt-BR" sz="2400" kern="1200" dirty="0" err="1">
                <a:solidFill>
                  <a:schemeClr val="dk1"/>
                </a:solidFill>
                <a:latin typeface="Quantico"/>
              </a:rPr>
              <a:t>assembly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em linguagem de máquina a velocidades de computador.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Compiladores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tradutores desenvolvidos para converter os programas de linguagem de alto nível em linguagem de máquina.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Interpretadores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:  executam código-fonte de uma LP sem a necessidade de compilação prévia, convertendo as instruções para LM em tempo de execução</a:t>
            </a:r>
          </a:p>
        </p:txBody>
      </p:sp>
    </p:spTree>
    <p:extLst>
      <p:ext uri="{BB962C8B-B14F-4D97-AF65-F5344CB8AC3E}">
        <p14:creationId xmlns:p14="http://schemas.microsoft.com/office/powerpoint/2010/main" val="205428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14B5AFE-CFCC-3EF7-B235-E7EA3143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0"/>
            <a:ext cx="4187024" cy="51435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dirty="0"/>
              <a:t>A </a:t>
            </a:r>
            <a:r>
              <a:rPr lang="en-US" sz="4000" dirty="0" err="1"/>
              <a:t>linguagem</a:t>
            </a:r>
            <a:r>
              <a:rPr lang="en-US" sz="4000" dirty="0"/>
              <a:t> de </a:t>
            </a:r>
            <a:r>
              <a:rPr lang="en-US" sz="4000" dirty="0" err="1"/>
              <a:t>programação</a:t>
            </a:r>
            <a:r>
              <a:rPr lang="en-US" sz="4000" dirty="0"/>
              <a:t> Java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D32B33CE-B694-C142-8D59-CC0357B93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04" r="-2" b="7423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226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628650" y="34562"/>
            <a:ext cx="8153400" cy="994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LP mais usadas em 2023</a:t>
            </a:r>
            <a:endParaRPr dirty="0"/>
          </a:p>
        </p:txBody>
      </p:sp>
      <p:pic>
        <p:nvPicPr>
          <p:cNvPr id="26" name="Imagem 25" descr="Gráfico, Gráfico de barras&#10;&#10;Descrição gerada automaticamente">
            <a:extLst>
              <a:ext uri="{FF2B5EF4-FFF2-40B4-BE49-F238E27FC236}">
                <a16:creationId xmlns:a16="http://schemas.microsoft.com/office/drawing/2014/main" id="{3CB67CAB-02F1-F559-BEB1-BDA46EF37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02"/>
          <a:stretch/>
        </p:blipFill>
        <p:spPr>
          <a:xfrm>
            <a:off x="416508" y="608970"/>
            <a:ext cx="5340046" cy="4202312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E341CDB-B13B-DFFF-E7EA-70AEDC6073C5}"/>
              </a:ext>
            </a:extLst>
          </p:cNvPr>
          <p:cNvSpPr txBox="1"/>
          <p:nvPr/>
        </p:nvSpPr>
        <p:spPr>
          <a:xfrm>
            <a:off x="5737861" y="3816251"/>
            <a:ext cx="34061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Quantico" panose="020B0604020202020204" charset="0"/>
              </a:rPr>
              <a:t>Fonte: www.statista.com/statistics/793628/worldwide-developer-survey-most-used-languages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13B5C735-EBA2-605D-7D1F-7625D33FD21F}"/>
              </a:ext>
            </a:extLst>
          </p:cNvPr>
          <p:cNvSpPr txBox="1"/>
          <p:nvPr/>
        </p:nvSpPr>
        <p:spPr>
          <a:xfrm>
            <a:off x="6043407" y="1786920"/>
            <a:ext cx="299581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600" kern="1200" dirty="0">
                <a:solidFill>
                  <a:schemeClr val="dk1"/>
                </a:solidFill>
                <a:latin typeface="Quantico"/>
              </a:rPr>
              <a:t>Porcentagem dos desenvolvedores que usam cada linguagem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1069</Words>
  <Application>Microsoft Office PowerPoint</Application>
  <PresentationFormat>Apresentação na tela (16:9)</PresentationFormat>
  <Paragraphs>164</Paragraphs>
  <Slides>33</Slides>
  <Notes>32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4" baseType="lpstr">
      <vt:lpstr>Calibri</vt:lpstr>
      <vt:lpstr>Aptos</vt:lpstr>
      <vt:lpstr>Courier New</vt:lpstr>
      <vt:lpstr>Arial</vt:lpstr>
      <vt:lpstr>Proxima Nova</vt:lpstr>
      <vt:lpstr>Lato</vt:lpstr>
      <vt:lpstr>Aptos Display</vt:lpstr>
      <vt:lpstr>Proxima Nova Semibold</vt:lpstr>
      <vt:lpstr>Quantico</vt:lpstr>
      <vt:lpstr>Slidesgo Final Pages</vt:lpstr>
      <vt:lpstr>Tema do Office</vt:lpstr>
      <vt:lpstr>Programação Orientada a Objetos</vt:lpstr>
      <vt:lpstr>Histórico</vt:lpstr>
      <vt:lpstr>Tipos de linguagens</vt:lpstr>
      <vt:lpstr>Apresentação do PowerPoint</vt:lpstr>
      <vt:lpstr>Tipos de linguagens</vt:lpstr>
      <vt:lpstr>Apresentação do PowerPoint</vt:lpstr>
      <vt:lpstr>Tradutores</vt:lpstr>
      <vt:lpstr>A linguagem de programação Java</vt:lpstr>
      <vt:lpstr>LP mais usadas em 2023</vt:lpstr>
      <vt:lpstr>Apresentação do PowerPoint</vt:lpstr>
      <vt:lpstr>Surgimento de Java</vt:lpstr>
      <vt:lpstr>Star7</vt:lpstr>
      <vt:lpstr>Surgimento de Java</vt:lpstr>
      <vt:lpstr>Aquisição pela Oracle</vt:lpstr>
      <vt:lpstr>Exemplo de programa em Java</vt:lpstr>
      <vt:lpstr>Apresentação do PowerPoint</vt:lpstr>
      <vt:lpstr>Apresentação do PowerPoint</vt:lpstr>
      <vt:lpstr>Compilação e execução</vt:lpstr>
      <vt:lpstr>Compilação e execução</vt:lpstr>
      <vt:lpstr>Compilação e execução</vt:lpstr>
      <vt:lpstr>Compilação e execução</vt:lpstr>
      <vt:lpstr>Compilação e execução</vt:lpstr>
      <vt:lpstr>Compilação e execução</vt:lpstr>
      <vt:lpstr>Compilação e execução</vt:lpstr>
      <vt:lpstr>Compilação e execução</vt:lpstr>
      <vt:lpstr>Compilação e execução</vt:lpstr>
      <vt:lpstr>Ganho de portabilidade</vt:lpstr>
      <vt:lpstr>Ganho de portabilidade</vt:lpstr>
      <vt:lpstr>JVM: Java Virtual Machine</vt:lpstr>
      <vt:lpstr>Downloads e instalações</vt:lpstr>
      <vt:lpstr>Apresentação do PowerPoint</vt:lpstr>
      <vt:lpstr>Apresentação do PowerPoint</vt:lpstr>
      <vt:lpstr>Vamos para a prática?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</dc:title>
  <cp:lastModifiedBy>Jonas Pontes</cp:lastModifiedBy>
  <cp:revision>5</cp:revision>
  <dcterms:modified xsi:type="dcterms:W3CDTF">2024-02-14T02:17:12Z</dcterms:modified>
</cp:coreProperties>
</file>